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0" r:id="rId3"/>
    <p:sldId id="258" r:id="rId4"/>
    <p:sldId id="261" r:id="rId5"/>
    <p:sldId id="259" r:id="rId6"/>
    <p:sldId id="263" r:id="rId7"/>
    <p:sldId id="265" r:id="rId8"/>
    <p:sldId id="266" r:id="rId9"/>
    <p:sldId id="257" r:id="rId10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4E4"/>
    <a:srgbClr val="B72467"/>
    <a:srgbClr val="A5BB29"/>
    <a:srgbClr val="003854"/>
    <a:srgbClr val="F68B1F"/>
    <a:srgbClr val="524F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69E820-715D-4685-A0BA-78AB16FBBB81}" v="850" dt="2024-04-19T18:26:02.2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85" autoAdjust="0"/>
    <p:restoredTop sz="94660"/>
  </p:normalViewPr>
  <p:slideViewPr>
    <p:cSldViewPr snapToGrid="0">
      <p:cViewPr varScale="1">
        <p:scale>
          <a:sx n="97" d="100"/>
          <a:sy n="97" d="100"/>
        </p:scale>
        <p:origin x="102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el Jennes | avAnt" userId="bc278e06-4765-48f7-8364-9ca220182bc0" providerId="ADAL" clId="{FC69E820-715D-4685-A0BA-78AB16FBBB81}"/>
    <pc:docChg chg="undo custSel addSld modSld sldOrd modShowInfo">
      <pc:chgData name="Christel Jennes | avAnt" userId="bc278e06-4765-48f7-8364-9ca220182bc0" providerId="ADAL" clId="{FC69E820-715D-4685-A0BA-78AB16FBBB81}" dt="2024-04-19T18:26:24.372" v="1817" actId="26606"/>
      <pc:docMkLst>
        <pc:docMk/>
      </pc:docMkLst>
      <pc:sldChg chg="addSp delSp modSp mod modTransition setBg">
        <pc:chgData name="Christel Jennes | avAnt" userId="bc278e06-4765-48f7-8364-9ca220182bc0" providerId="ADAL" clId="{FC69E820-715D-4685-A0BA-78AB16FBBB81}" dt="2024-04-19T18:21:27.924" v="1792" actId="26606"/>
        <pc:sldMkLst>
          <pc:docMk/>
          <pc:sldMk cId="3181647783" sldId="256"/>
        </pc:sldMkLst>
        <pc:spChg chg="mod ord">
          <ac:chgData name="Christel Jennes | avAnt" userId="bc278e06-4765-48f7-8364-9ca220182bc0" providerId="ADAL" clId="{FC69E820-715D-4685-A0BA-78AB16FBBB81}" dt="2024-04-19T18:21:27.924" v="1792" actId="26606"/>
          <ac:spMkLst>
            <pc:docMk/>
            <pc:sldMk cId="3181647783" sldId="256"/>
            <ac:spMk id="2" creationId="{B5F6FE99-3726-E24F-8DE9-32F79977C8E4}"/>
          </ac:spMkLst>
        </pc:spChg>
        <pc:spChg chg="del">
          <ac:chgData name="Christel Jennes | avAnt" userId="bc278e06-4765-48f7-8364-9ca220182bc0" providerId="ADAL" clId="{FC69E820-715D-4685-A0BA-78AB16FBBB81}" dt="2024-04-19T08:57:49.299" v="0" actId="478"/>
          <ac:spMkLst>
            <pc:docMk/>
            <pc:sldMk cId="3181647783" sldId="256"/>
            <ac:spMk id="3" creationId="{A073B293-A273-381E-D3C7-1D3752A4F0CC}"/>
          </ac:spMkLst>
        </pc:spChg>
        <pc:spChg chg="add del">
          <ac:chgData name="Christel Jennes | avAnt" userId="bc278e06-4765-48f7-8364-9ca220182bc0" providerId="ADAL" clId="{FC69E820-715D-4685-A0BA-78AB16FBBB81}" dt="2024-04-19T08:58:07.781" v="2" actId="26606"/>
          <ac:spMkLst>
            <pc:docMk/>
            <pc:sldMk cId="3181647783" sldId="256"/>
            <ac:spMk id="7" creationId="{787F4F1C-8D3D-4EC1-B72D-A0470A5A08B8}"/>
          </ac:spMkLst>
        </pc:spChg>
        <pc:spChg chg="add del">
          <ac:chgData name="Christel Jennes | avAnt" userId="bc278e06-4765-48f7-8364-9ca220182bc0" providerId="ADAL" clId="{FC69E820-715D-4685-A0BA-78AB16FBBB81}" dt="2024-04-19T09:01:14.827" v="27" actId="26606"/>
          <ac:spMkLst>
            <pc:docMk/>
            <pc:sldMk cId="3181647783" sldId="256"/>
            <ac:spMk id="17" creationId="{5AFEC601-A132-47EE-B0C2-B38ACD9FCE6F}"/>
          </ac:spMkLst>
        </pc:spChg>
        <pc:spChg chg="add del">
          <ac:chgData name="Christel Jennes | avAnt" userId="bc278e06-4765-48f7-8364-9ca220182bc0" providerId="ADAL" clId="{FC69E820-715D-4685-A0BA-78AB16FBBB81}" dt="2024-04-19T09:01:14.827" v="27" actId="26606"/>
          <ac:spMkLst>
            <pc:docMk/>
            <pc:sldMk cId="3181647783" sldId="256"/>
            <ac:spMk id="18" creationId="{489B7BFD-8F45-4093-AD9C-91B15B0503D9}"/>
          </ac:spMkLst>
        </pc:spChg>
        <pc:spChg chg="add del">
          <ac:chgData name="Christel Jennes | avAnt" userId="bc278e06-4765-48f7-8364-9ca220182bc0" providerId="ADAL" clId="{FC69E820-715D-4685-A0BA-78AB16FBBB81}" dt="2024-04-19T09:01:14.827" v="27" actId="26606"/>
          <ac:spMkLst>
            <pc:docMk/>
            <pc:sldMk cId="3181647783" sldId="256"/>
            <ac:spMk id="19" creationId="{279CAF82-0ECF-42BE-8F37-F71941E5D410}"/>
          </ac:spMkLst>
        </pc:spChg>
        <pc:spChg chg="add del">
          <ac:chgData name="Christel Jennes | avAnt" userId="bc278e06-4765-48f7-8364-9ca220182bc0" providerId="ADAL" clId="{FC69E820-715D-4685-A0BA-78AB16FBBB81}" dt="2024-04-19T09:01:14.827" v="27" actId="26606"/>
          <ac:spMkLst>
            <pc:docMk/>
            <pc:sldMk cId="3181647783" sldId="256"/>
            <ac:spMk id="21" creationId="{218E095B-4870-4AD5-9C41-C16D59523501}"/>
          </ac:spMkLst>
        </pc:spChg>
        <pc:spChg chg="add del">
          <ac:chgData name="Christel Jennes | avAnt" userId="bc278e06-4765-48f7-8364-9ca220182bc0" providerId="ADAL" clId="{FC69E820-715D-4685-A0BA-78AB16FBBB81}" dt="2024-04-19T09:01:14.827" v="27" actId="26606"/>
          <ac:spMkLst>
            <pc:docMk/>
            <pc:sldMk cId="3181647783" sldId="256"/>
            <ac:spMk id="22" creationId="{498F8FF6-43B4-494A-AF8F-123A4983EDF7}"/>
          </ac:spMkLst>
        </pc:spChg>
        <pc:spChg chg="add del">
          <ac:chgData name="Christel Jennes | avAnt" userId="bc278e06-4765-48f7-8364-9ca220182bc0" providerId="ADAL" clId="{FC69E820-715D-4685-A0BA-78AB16FBBB81}" dt="2024-04-19T09:01:14.827" v="27" actId="26606"/>
          <ac:spMkLst>
            <pc:docMk/>
            <pc:sldMk cId="3181647783" sldId="256"/>
            <ac:spMk id="29" creationId="{2B06059C-C357-4011-82B9-9C0106301384}"/>
          </ac:spMkLst>
        </pc:spChg>
        <pc:spChg chg="add del">
          <ac:chgData name="Christel Jennes | avAnt" userId="bc278e06-4765-48f7-8364-9ca220182bc0" providerId="ADAL" clId="{FC69E820-715D-4685-A0BA-78AB16FBBB81}" dt="2024-04-19T09:01:14.827" v="27" actId="26606"/>
          <ac:spMkLst>
            <pc:docMk/>
            <pc:sldMk cId="3181647783" sldId="256"/>
            <ac:spMk id="30" creationId="{033BC44A-0661-43B4-9C14-FD5963C226AE}"/>
          </ac:spMkLst>
        </pc:spChg>
        <pc:spChg chg="add del">
          <ac:chgData name="Christel Jennes | avAnt" userId="bc278e06-4765-48f7-8364-9ca220182bc0" providerId="ADAL" clId="{FC69E820-715D-4685-A0BA-78AB16FBBB81}" dt="2024-04-19T09:01:14.827" v="27" actId="26606"/>
          <ac:spMkLst>
            <pc:docMk/>
            <pc:sldMk cId="3181647783" sldId="256"/>
            <ac:spMk id="32" creationId="{BE8CB2F0-2F5A-4EBD-B214-E0309C31F578}"/>
          </ac:spMkLst>
        </pc:spChg>
        <pc:spChg chg="add del">
          <ac:chgData name="Christel Jennes | avAnt" userId="bc278e06-4765-48f7-8364-9ca220182bc0" providerId="ADAL" clId="{FC69E820-715D-4685-A0BA-78AB16FBBB81}" dt="2024-04-19T09:01:14.827" v="27" actId="26606"/>
          <ac:spMkLst>
            <pc:docMk/>
            <pc:sldMk cId="3181647783" sldId="256"/>
            <ac:spMk id="34" creationId="{FFD3887D-244B-4EC4-9208-E304984C5D0F}"/>
          </ac:spMkLst>
        </pc:spChg>
        <pc:spChg chg="add del">
          <ac:chgData name="Christel Jennes | avAnt" userId="bc278e06-4765-48f7-8364-9ca220182bc0" providerId="ADAL" clId="{FC69E820-715D-4685-A0BA-78AB16FBBB81}" dt="2024-04-19T09:01:14.827" v="27" actId="26606"/>
          <ac:spMkLst>
            <pc:docMk/>
            <pc:sldMk cId="3181647783" sldId="256"/>
            <ac:spMk id="36" creationId="{97224C31-855E-4593-8A58-5B2B0CC4F537}"/>
          </ac:spMkLst>
        </pc:spChg>
        <pc:spChg chg="add del">
          <ac:chgData name="Christel Jennes | avAnt" userId="bc278e06-4765-48f7-8364-9ca220182bc0" providerId="ADAL" clId="{FC69E820-715D-4685-A0BA-78AB16FBBB81}" dt="2024-04-19T09:01:14.811" v="26" actId="26606"/>
          <ac:spMkLst>
            <pc:docMk/>
            <pc:sldMk cId="3181647783" sldId="256"/>
            <ac:spMk id="41" creationId="{5A292AEA-2528-46C0-B426-95822B6141FB}"/>
          </ac:spMkLst>
        </pc:spChg>
        <pc:spChg chg="add del">
          <ac:chgData name="Christel Jennes | avAnt" userId="bc278e06-4765-48f7-8364-9ca220182bc0" providerId="ADAL" clId="{FC69E820-715D-4685-A0BA-78AB16FBBB81}" dt="2024-04-19T09:01:14.811" v="26" actId="26606"/>
          <ac:spMkLst>
            <pc:docMk/>
            <pc:sldMk cId="3181647783" sldId="256"/>
            <ac:spMk id="43" creationId="{D8B7B198-E4DF-43CD-AD8C-199884323745}"/>
          </ac:spMkLst>
        </pc:spChg>
        <pc:spChg chg="add del">
          <ac:chgData name="Christel Jennes | avAnt" userId="bc278e06-4765-48f7-8364-9ca220182bc0" providerId="ADAL" clId="{FC69E820-715D-4685-A0BA-78AB16FBBB81}" dt="2024-04-19T09:01:14.811" v="26" actId="26606"/>
          <ac:spMkLst>
            <pc:docMk/>
            <pc:sldMk cId="3181647783" sldId="256"/>
            <ac:spMk id="45" creationId="{2BE67753-EA0E-4819-8D22-0B6600CF7231}"/>
          </ac:spMkLst>
        </pc:spChg>
        <pc:spChg chg="add del">
          <ac:chgData name="Christel Jennes | avAnt" userId="bc278e06-4765-48f7-8364-9ca220182bc0" providerId="ADAL" clId="{FC69E820-715D-4685-A0BA-78AB16FBBB81}" dt="2024-04-19T18:21:27.924" v="1792" actId="26606"/>
          <ac:spMkLst>
            <pc:docMk/>
            <pc:sldMk cId="3181647783" sldId="256"/>
            <ac:spMk id="68" creationId="{1EADCAF8-8823-4E89-8612-21029831A4B2}"/>
          </ac:spMkLst>
        </pc:spChg>
        <pc:spChg chg="add del">
          <ac:chgData name="Christel Jennes | avAnt" userId="bc278e06-4765-48f7-8364-9ca220182bc0" providerId="ADAL" clId="{FC69E820-715D-4685-A0BA-78AB16FBBB81}" dt="2024-04-19T18:21:27.924" v="1792" actId="26606"/>
          <ac:spMkLst>
            <pc:docMk/>
            <pc:sldMk cId="3181647783" sldId="256"/>
            <ac:spMk id="69" creationId="{28CA07B2-0819-4B62-9425-7A52BBDD7070}"/>
          </ac:spMkLst>
        </pc:spChg>
        <pc:spChg chg="add del">
          <ac:chgData name="Christel Jennes | avAnt" userId="bc278e06-4765-48f7-8364-9ca220182bc0" providerId="ADAL" clId="{FC69E820-715D-4685-A0BA-78AB16FBBB81}" dt="2024-04-19T18:21:25.283" v="1789" actId="26606"/>
          <ac:spMkLst>
            <pc:docMk/>
            <pc:sldMk cId="3181647783" sldId="256"/>
            <ac:spMk id="81" creationId="{7B1AB9FE-36F5-4FD1-9850-DB5C5AD4828F}"/>
          </ac:spMkLst>
        </pc:spChg>
        <pc:spChg chg="add del">
          <ac:chgData name="Christel Jennes | avAnt" userId="bc278e06-4765-48f7-8364-9ca220182bc0" providerId="ADAL" clId="{FC69E820-715D-4685-A0BA-78AB16FBBB81}" dt="2024-04-19T18:21:25.283" v="1789" actId="26606"/>
          <ac:spMkLst>
            <pc:docMk/>
            <pc:sldMk cId="3181647783" sldId="256"/>
            <ac:spMk id="83" creationId="{F489C2E0-4895-4B72-85EA-7EE9FAFFDC7E}"/>
          </ac:spMkLst>
        </pc:spChg>
        <pc:spChg chg="add del">
          <ac:chgData name="Christel Jennes | avAnt" userId="bc278e06-4765-48f7-8364-9ca220182bc0" providerId="ADAL" clId="{FC69E820-715D-4685-A0BA-78AB16FBBB81}" dt="2024-04-19T18:21:27.924" v="1791" actId="26606"/>
          <ac:spMkLst>
            <pc:docMk/>
            <pc:sldMk cId="3181647783" sldId="256"/>
            <ac:spMk id="85" creationId="{F227E5B6-9132-43CA-B503-37A18562ADF2}"/>
          </ac:spMkLst>
        </pc:spChg>
        <pc:spChg chg="add del">
          <ac:chgData name="Christel Jennes | avAnt" userId="bc278e06-4765-48f7-8364-9ca220182bc0" providerId="ADAL" clId="{FC69E820-715D-4685-A0BA-78AB16FBBB81}" dt="2024-04-19T18:21:27.924" v="1791" actId="26606"/>
          <ac:spMkLst>
            <pc:docMk/>
            <pc:sldMk cId="3181647783" sldId="256"/>
            <ac:spMk id="86" creationId="{362D44EE-C852-4460-B8B5-C4F2BC20510C}"/>
          </ac:spMkLst>
        </pc:spChg>
        <pc:spChg chg="add del">
          <ac:chgData name="Christel Jennes | avAnt" userId="bc278e06-4765-48f7-8364-9ca220182bc0" providerId="ADAL" clId="{FC69E820-715D-4685-A0BA-78AB16FBBB81}" dt="2024-04-19T18:21:27.924" v="1791" actId="26606"/>
          <ac:spMkLst>
            <pc:docMk/>
            <pc:sldMk cId="3181647783" sldId="256"/>
            <ac:spMk id="87" creationId="{03C2051E-A88D-48E5-BACF-AAED17892722}"/>
          </ac:spMkLst>
        </pc:spChg>
        <pc:spChg chg="add del">
          <ac:chgData name="Christel Jennes | avAnt" userId="bc278e06-4765-48f7-8364-9ca220182bc0" providerId="ADAL" clId="{FC69E820-715D-4685-A0BA-78AB16FBBB81}" dt="2024-04-19T18:21:27.924" v="1791" actId="26606"/>
          <ac:spMkLst>
            <pc:docMk/>
            <pc:sldMk cId="3181647783" sldId="256"/>
            <ac:spMk id="88" creationId="{658970D8-8D1D-4B5C-894B-E871CC86543D}"/>
          </ac:spMkLst>
        </pc:spChg>
        <pc:spChg chg="add del">
          <ac:chgData name="Christel Jennes | avAnt" userId="bc278e06-4765-48f7-8364-9ca220182bc0" providerId="ADAL" clId="{FC69E820-715D-4685-A0BA-78AB16FBBB81}" dt="2024-04-19T18:21:27.924" v="1791" actId="26606"/>
          <ac:spMkLst>
            <pc:docMk/>
            <pc:sldMk cId="3181647783" sldId="256"/>
            <ac:spMk id="89" creationId="{7821A508-2985-4905-874A-527429BAABFA}"/>
          </ac:spMkLst>
        </pc:spChg>
        <pc:spChg chg="add del">
          <ac:chgData name="Christel Jennes | avAnt" userId="bc278e06-4765-48f7-8364-9ca220182bc0" providerId="ADAL" clId="{FC69E820-715D-4685-A0BA-78AB16FBBB81}" dt="2024-04-19T18:21:27.924" v="1791" actId="26606"/>
          <ac:spMkLst>
            <pc:docMk/>
            <pc:sldMk cId="3181647783" sldId="256"/>
            <ac:spMk id="91" creationId="{D2929CB1-0E3C-4B2D-ADC5-0154FB33BA44}"/>
          </ac:spMkLst>
        </pc:spChg>
        <pc:spChg chg="add del">
          <ac:chgData name="Christel Jennes | avAnt" userId="bc278e06-4765-48f7-8364-9ca220182bc0" providerId="ADAL" clId="{FC69E820-715D-4685-A0BA-78AB16FBBB81}" dt="2024-04-19T18:21:27.924" v="1791" actId="26606"/>
          <ac:spMkLst>
            <pc:docMk/>
            <pc:sldMk cId="3181647783" sldId="256"/>
            <ac:spMk id="93" creationId="{5F2F0C84-BE8C-4DC2-A6D3-30349A801D5C}"/>
          </ac:spMkLst>
        </pc:spChg>
        <pc:spChg chg="add">
          <ac:chgData name="Christel Jennes | avAnt" userId="bc278e06-4765-48f7-8364-9ca220182bc0" providerId="ADAL" clId="{FC69E820-715D-4685-A0BA-78AB16FBBB81}" dt="2024-04-19T18:21:27.924" v="1792" actId="26606"/>
          <ac:spMkLst>
            <pc:docMk/>
            <pc:sldMk cId="3181647783" sldId="256"/>
            <ac:spMk id="95" creationId="{7B1AB9FE-36F5-4FD1-9850-DB5C5AD4828F}"/>
          </ac:spMkLst>
        </pc:spChg>
        <pc:spChg chg="add">
          <ac:chgData name="Christel Jennes | avAnt" userId="bc278e06-4765-48f7-8364-9ca220182bc0" providerId="ADAL" clId="{FC69E820-715D-4685-A0BA-78AB16FBBB81}" dt="2024-04-19T18:21:27.924" v="1792" actId="26606"/>
          <ac:spMkLst>
            <pc:docMk/>
            <pc:sldMk cId="3181647783" sldId="256"/>
            <ac:spMk id="96" creationId="{F489C2E0-4895-4B72-85EA-7EE9FAFFDC7E}"/>
          </ac:spMkLst>
        </pc:spChg>
        <pc:grpChg chg="add del">
          <ac:chgData name="Christel Jennes | avAnt" userId="bc278e06-4765-48f7-8364-9ca220182bc0" providerId="ADAL" clId="{FC69E820-715D-4685-A0BA-78AB16FBBB81}" dt="2024-04-19T08:58:07.781" v="2" actId="26606"/>
          <ac:grpSpMkLst>
            <pc:docMk/>
            <pc:sldMk cId="3181647783" sldId="256"/>
            <ac:grpSpMk id="9" creationId="{D1E3DD61-64DB-46AD-B249-E273CD86B051}"/>
          </ac:grpSpMkLst>
        </pc:grpChg>
        <pc:grpChg chg="add del">
          <ac:chgData name="Christel Jennes | avAnt" userId="bc278e06-4765-48f7-8364-9ca220182bc0" providerId="ADAL" clId="{FC69E820-715D-4685-A0BA-78AB16FBBB81}" dt="2024-04-19T09:01:14.827" v="27" actId="26606"/>
          <ac:grpSpMkLst>
            <pc:docMk/>
            <pc:sldMk cId="3181647783" sldId="256"/>
            <ac:grpSpMk id="20" creationId="{042BC7E5-76DB-4826-8C07-4A49B6353F76}"/>
          </ac:grpSpMkLst>
        </pc:grpChg>
        <pc:grpChg chg="add del">
          <ac:chgData name="Christel Jennes | avAnt" userId="bc278e06-4765-48f7-8364-9ca220182bc0" providerId="ADAL" clId="{FC69E820-715D-4685-A0BA-78AB16FBBB81}" dt="2024-04-19T09:01:14.827" v="27" actId="26606"/>
          <ac:grpSpMkLst>
            <pc:docMk/>
            <pc:sldMk cId="3181647783" sldId="256"/>
            <ac:grpSpMk id="23" creationId="{FB9739EB-7F66-433D-841F-AB3CD18700B7}"/>
          </ac:grpSpMkLst>
        </pc:grpChg>
        <pc:grpChg chg="add del">
          <ac:chgData name="Christel Jennes | avAnt" userId="bc278e06-4765-48f7-8364-9ca220182bc0" providerId="ADAL" clId="{FC69E820-715D-4685-A0BA-78AB16FBBB81}" dt="2024-04-19T09:01:14.811" v="26" actId="26606"/>
          <ac:grpSpMkLst>
            <pc:docMk/>
            <pc:sldMk cId="3181647783" sldId="256"/>
            <ac:grpSpMk id="47" creationId="{D76D63AC-0421-45EC-B383-E79A61A78C6B}"/>
          </ac:grpSpMkLst>
        </pc:grpChg>
        <pc:grpChg chg="add del">
          <ac:chgData name="Christel Jennes | avAnt" userId="bc278e06-4765-48f7-8364-9ca220182bc0" providerId="ADAL" clId="{FC69E820-715D-4685-A0BA-78AB16FBBB81}" dt="2024-04-19T09:01:14.811" v="26" actId="26606"/>
          <ac:grpSpMkLst>
            <pc:docMk/>
            <pc:sldMk cId="3181647783" sldId="256"/>
            <ac:grpSpMk id="56" creationId="{87F87F1B-42BA-4AC7-A4E2-41544DDB2CE3}"/>
          </ac:grpSpMkLst>
        </pc:grpChg>
        <pc:grpChg chg="add del">
          <ac:chgData name="Christel Jennes | avAnt" userId="bc278e06-4765-48f7-8364-9ca220182bc0" providerId="ADAL" clId="{FC69E820-715D-4685-A0BA-78AB16FBBB81}" dt="2024-04-19T09:01:14.811" v="26" actId="26606"/>
          <ac:grpSpMkLst>
            <pc:docMk/>
            <pc:sldMk cId="3181647783" sldId="256"/>
            <ac:grpSpMk id="62" creationId="{967346A5-7569-4F15-AB5D-BE3DADF192C0}"/>
          </ac:grpSpMkLst>
        </pc:grpChg>
        <pc:grpChg chg="add del">
          <ac:chgData name="Christel Jennes | avAnt" userId="bc278e06-4765-48f7-8364-9ca220182bc0" providerId="ADAL" clId="{FC69E820-715D-4685-A0BA-78AB16FBBB81}" dt="2024-04-19T18:21:27.924" v="1792" actId="26606"/>
          <ac:grpSpMkLst>
            <pc:docMk/>
            <pc:sldMk cId="3181647783" sldId="256"/>
            <ac:grpSpMk id="70" creationId="{DA02BEE4-A5D4-40AF-882D-49D34B086FFF}"/>
          </ac:grpSpMkLst>
        </pc:grpChg>
        <pc:picChg chg="add mod">
          <ac:chgData name="Christel Jennes | avAnt" userId="bc278e06-4765-48f7-8364-9ca220182bc0" providerId="ADAL" clId="{FC69E820-715D-4685-A0BA-78AB16FBBB81}" dt="2024-04-19T18:21:27.924" v="1792" actId="26606"/>
          <ac:picMkLst>
            <pc:docMk/>
            <pc:sldMk cId="3181647783" sldId="256"/>
            <ac:picMk id="4" creationId="{3C6818AA-8D7D-ED02-44D2-BE4B7C24E0F6}"/>
          </ac:picMkLst>
        </pc:picChg>
      </pc:sldChg>
      <pc:sldChg chg="addSp modSp mod ord modTransition setBg">
        <pc:chgData name="Christel Jennes | avAnt" userId="bc278e06-4765-48f7-8364-9ca220182bc0" providerId="ADAL" clId="{FC69E820-715D-4685-A0BA-78AB16FBBB81}" dt="2024-04-19T17:50:31.983" v="1784"/>
        <pc:sldMkLst>
          <pc:docMk/>
          <pc:sldMk cId="306198550" sldId="257"/>
        </pc:sldMkLst>
        <pc:spChg chg="mod">
          <ac:chgData name="Christel Jennes | avAnt" userId="bc278e06-4765-48f7-8364-9ca220182bc0" providerId="ADAL" clId="{FC69E820-715D-4685-A0BA-78AB16FBBB81}" dt="2024-04-19T08:58:25.621" v="4" actId="26606"/>
          <ac:spMkLst>
            <pc:docMk/>
            <pc:sldMk cId="306198550" sldId="257"/>
            <ac:spMk id="2" creationId="{631CE6BC-B318-63EA-A44C-1071B929FE92}"/>
          </ac:spMkLst>
        </pc:spChg>
        <pc:spChg chg="add">
          <ac:chgData name="Christel Jennes | avAnt" userId="bc278e06-4765-48f7-8364-9ca220182bc0" providerId="ADAL" clId="{FC69E820-715D-4685-A0BA-78AB16FBBB81}" dt="2024-04-19T08:58:25.621" v="4" actId="26606"/>
          <ac:spMkLst>
            <pc:docMk/>
            <pc:sldMk cId="306198550" sldId="257"/>
            <ac:spMk id="11" creationId="{6753252F-4873-4F63-801D-CC719279A7D5}"/>
          </ac:spMkLst>
        </pc:spChg>
        <pc:spChg chg="add">
          <ac:chgData name="Christel Jennes | avAnt" userId="bc278e06-4765-48f7-8364-9ca220182bc0" providerId="ADAL" clId="{FC69E820-715D-4685-A0BA-78AB16FBBB81}" dt="2024-04-19T08:58:25.621" v="4" actId="26606"/>
          <ac:spMkLst>
            <pc:docMk/>
            <pc:sldMk cId="306198550" sldId="257"/>
            <ac:spMk id="13" creationId="{047C8CCB-F95D-4249-92DD-651249D3535A}"/>
          </ac:spMkLst>
        </pc:spChg>
        <pc:picChg chg="mod">
          <ac:chgData name="Christel Jennes | avAnt" userId="bc278e06-4765-48f7-8364-9ca220182bc0" providerId="ADAL" clId="{FC69E820-715D-4685-A0BA-78AB16FBBB81}" dt="2024-04-19T08:58:25.621" v="4" actId="26606"/>
          <ac:picMkLst>
            <pc:docMk/>
            <pc:sldMk cId="306198550" sldId="257"/>
            <ac:picMk id="6" creationId="{DB7DF44D-17D3-415F-31E9-9EF7B9D7E284}"/>
          </ac:picMkLst>
        </pc:picChg>
      </pc:sldChg>
      <pc:sldChg chg="addSp modSp mod modTransition setBg">
        <pc:chgData name="Christel Jennes | avAnt" userId="bc278e06-4765-48f7-8364-9ca220182bc0" providerId="ADAL" clId="{FC69E820-715D-4685-A0BA-78AB16FBBB81}" dt="2024-04-19T17:26:52.603" v="1030"/>
        <pc:sldMkLst>
          <pc:docMk/>
          <pc:sldMk cId="4053904372" sldId="258"/>
        </pc:sldMkLst>
        <pc:spChg chg="mod">
          <ac:chgData name="Christel Jennes | avAnt" userId="bc278e06-4765-48f7-8364-9ca220182bc0" providerId="ADAL" clId="{FC69E820-715D-4685-A0BA-78AB16FBBB81}" dt="2024-04-19T08:59:25.201" v="19" actId="26606"/>
          <ac:spMkLst>
            <pc:docMk/>
            <pc:sldMk cId="4053904372" sldId="258"/>
            <ac:spMk id="2" creationId="{0A5175B6-8D75-25D1-CB9A-6C4E66A7CEFE}"/>
          </ac:spMkLst>
        </pc:spChg>
        <pc:spChg chg="mod">
          <ac:chgData name="Christel Jennes | avAnt" userId="bc278e06-4765-48f7-8364-9ca220182bc0" providerId="ADAL" clId="{FC69E820-715D-4685-A0BA-78AB16FBBB81}" dt="2024-04-19T08:59:25.201" v="19" actId="26606"/>
          <ac:spMkLst>
            <pc:docMk/>
            <pc:sldMk cId="4053904372" sldId="258"/>
            <ac:spMk id="3" creationId="{25F36CA2-0CB5-CF86-E1BF-5AF572B8723E}"/>
          </ac:spMkLst>
        </pc:spChg>
        <pc:spChg chg="add">
          <ac:chgData name="Christel Jennes | avAnt" userId="bc278e06-4765-48f7-8364-9ca220182bc0" providerId="ADAL" clId="{FC69E820-715D-4685-A0BA-78AB16FBBB81}" dt="2024-04-19T08:59:25.201" v="19" actId="26606"/>
          <ac:spMkLst>
            <pc:docMk/>
            <pc:sldMk cId="4053904372" sldId="258"/>
            <ac:spMk id="8" creationId="{907EF6B7-1338-4443-8C46-6A318D952DFD}"/>
          </ac:spMkLst>
        </pc:spChg>
        <pc:spChg chg="add">
          <ac:chgData name="Christel Jennes | avAnt" userId="bc278e06-4765-48f7-8364-9ca220182bc0" providerId="ADAL" clId="{FC69E820-715D-4685-A0BA-78AB16FBBB81}" dt="2024-04-19T08:59:25.201" v="19" actId="26606"/>
          <ac:spMkLst>
            <pc:docMk/>
            <pc:sldMk cId="4053904372" sldId="258"/>
            <ac:spMk id="10" creationId="{DAAE4CDD-124C-4DCF-9584-B6033B545DD5}"/>
          </ac:spMkLst>
        </pc:spChg>
        <pc:spChg chg="add">
          <ac:chgData name="Christel Jennes | avAnt" userId="bc278e06-4765-48f7-8364-9ca220182bc0" providerId="ADAL" clId="{FC69E820-715D-4685-A0BA-78AB16FBBB81}" dt="2024-04-19T08:59:25.201" v="19" actId="26606"/>
          <ac:spMkLst>
            <pc:docMk/>
            <pc:sldMk cId="4053904372" sldId="258"/>
            <ac:spMk id="12" creationId="{081E4A58-353D-44AE-B2FC-2A74E2E400F7}"/>
          </ac:spMkLst>
        </pc:spChg>
      </pc:sldChg>
      <pc:sldChg chg="addSp delSp modSp mod modTransition setBg">
        <pc:chgData name="Christel Jennes | avAnt" userId="bc278e06-4765-48f7-8364-9ca220182bc0" providerId="ADAL" clId="{FC69E820-715D-4685-A0BA-78AB16FBBB81}" dt="2024-04-19T18:26:24.372" v="1817" actId="26606"/>
        <pc:sldMkLst>
          <pc:docMk/>
          <pc:sldMk cId="3518117057" sldId="259"/>
        </pc:sldMkLst>
        <pc:spChg chg="mod">
          <ac:chgData name="Christel Jennes | avAnt" userId="bc278e06-4765-48f7-8364-9ca220182bc0" providerId="ADAL" clId="{FC69E820-715D-4685-A0BA-78AB16FBBB81}" dt="2024-04-19T18:26:24.372" v="1817" actId="26606"/>
          <ac:spMkLst>
            <pc:docMk/>
            <pc:sldMk cId="3518117057" sldId="259"/>
            <ac:spMk id="2" creationId="{4BC4DB4E-A264-4DBD-2642-3B4A9A7858FB}"/>
          </ac:spMkLst>
        </pc:spChg>
        <pc:spChg chg="add del">
          <ac:chgData name="Christel Jennes | avAnt" userId="bc278e06-4765-48f7-8364-9ca220182bc0" providerId="ADAL" clId="{FC69E820-715D-4685-A0BA-78AB16FBBB81}" dt="2024-04-19T09:00:05.191" v="24" actId="26606"/>
          <ac:spMkLst>
            <pc:docMk/>
            <pc:sldMk cId="3518117057" sldId="259"/>
            <ac:spMk id="3" creationId="{5C2AE644-5B05-5BFD-BC9A-933B6C54BB48}"/>
          </ac:spMkLst>
        </pc:spChg>
        <pc:spChg chg="add del">
          <ac:chgData name="Christel Jennes | avAnt" userId="bc278e06-4765-48f7-8364-9ca220182bc0" providerId="ADAL" clId="{FC69E820-715D-4685-A0BA-78AB16FBBB81}" dt="2024-04-19T08:59:58.394" v="21" actId="26606"/>
          <ac:spMkLst>
            <pc:docMk/>
            <pc:sldMk cId="3518117057" sldId="259"/>
            <ac:spMk id="9" creationId="{345A976A-8DE3-4B67-B94B-2044FDD12899}"/>
          </ac:spMkLst>
        </pc:spChg>
        <pc:spChg chg="add del">
          <ac:chgData name="Christel Jennes | avAnt" userId="bc278e06-4765-48f7-8364-9ca220182bc0" providerId="ADAL" clId="{FC69E820-715D-4685-A0BA-78AB16FBBB81}" dt="2024-04-19T08:59:58.394" v="21" actId="26606"/>
          <ac:spMkLst>
            <pc:docMk/>
            <pc:sldMk cId="3518117057" sldId="259"/>
            <ac:spMk id="11" creationId="{6EAAA1B9-2DDB-49C9-A037-A523D2F13C15}"/>
          </ac:spMkLst>
        </pc:spChg>
        <pc:spChg chg="add del">
          <ac:chgData name="Christel Jennes | avAnt" userId="bc278e06-4765-48f7-8364-9ca220182bc0" providerId="ADAL" clId="{FC69E820-715D-4685-A0BA-78AB16FBBB81}" dt="2024-04-19T09:00:05.160" v="23" actId="26606"/>
          <ac:spMkLst>
            <pc:docMk/>
            <pc:sldMk cId="3518117057" sldId="259"/>
            <ac:spMk id="25" creationId="{BACC6370-2D7E-4714-9D71-7542949D7D5D}"/>
          </ac:spMkLst>
        </pc:spChg>
        <pc:spChg chg="add del">
          <ac:chgData name="Christel Jennes | avAnt" userId="bc278e06-4765-48f7-8364-9ca220182bc0" providerId="ADAL" clId="{FC69E820-715D-4685-A0BA-78AB16FBBB81}" dt="2024-04-19T09:00:05.160" v="23" actId="26606"/>
          <ac:spMkLst>
            <pc:docMk/>
            <pc:sldMk cId="3518117057" sldId="259"/>
            <ac:spMk id="26" creationId="{F68B3F68-107C-434F-AA38-110D5EA91B85}"/>
          </ac:spMkLst>
        </pc:spChg>
        <pc:spChg chg="add del">
          <ac:chgData name="Christel Jennes | avAnt" userId="bc278e06-4765-48f7-8364-9ca220182bc0" providerId="ADAL" clId="{FC69E820-715D-4685-A0BA-78AB16FBBB81}" dt="2024-04-19T09:00:05.160" v="23" actId="26606"/>
          <ac:spMkLst>
            <pc:docMk/>
            <pc:sldMk cId="3518117057" sldId="259"/>
            <ac:spMk id="27" creationId="{AAD0DBB9-1A4B-4391-81D4-CB19F9AB918A}"/>
          </ac:spMkLst>
        </pc:spChg>
        <pc:spChg chg="add del">
          <ac:chgData name="Christel Jennes | avAnt" userId="bc278e06-4765-48f7-8364-9ca220182bc0" providerId="ADAL" clId="{FC69E820-715D-4685-A0BA-78AB16FBBB81}" dt="2024-04-19T09:00:05.160" v="23" actId="26606"/>
          <ac:spMkLst>
            <pc:docMk/>
            <pc:sldMk cId="3518117057" sldId="259"/>
            <ac:spMk id="28" creationId="{063BBA22-50EA-4C4D-BE05-F1CE4E63AA56}"/>
          </ac:spMkLst>
        </pc:spChg>
        <pc:spChg chg="add del">
          <ac:chgData name="Christel Jennes | avAnt" userId="bc278e06-4765-48f7-8364-9ca220182bc0" providerId="ADAL" clId="{FC69E820-715D-4685-A0BA-78AB16FBBB81}" dt="2024-04-19T18:26:24.372" v="1817" actId="26606"/>
          <ac:spMkLst>
            <pc:docMk/>
            <pc:sldMk cId="3518117057" sldId="259"/>
            <ac:spMk id="31" creationId="{345A976A-8DE3-4B67-B94B-2044FDD12899}"/>
          </ac:spMkLst>
        </pc:spChg>
        <pc:spChg chg="add del">
          <ac:chgData name="Christel Jennes | avAnt" userId="bc278e06-4765-48f7-8364-9ca220182bc0" providerId="ADAL" clId="{FC69E820-715D-4685-A0BA-78AB16FBBB81}" dt="2024-04-19T18:26:24.372" v="1817" actId="26606"/>
          <ac:spMkLst>
            <pc:docMk/>
            <pc:sldMk cId="3518117057" sldId="259"/>
            <ac:spMk id="32" creationId="{6EAAA1B9-2DDB-49C9-A037-A523D2F13C15}"/>
          </ac:spMkLst>
        </pc:spChg>
        <pc:spChg chg="add">
          <ac:chgData name="Christel Jennes | avAnt" userId="bc278e06-4765-48f7-8364-9ca220182bc0" providerId="ADAL" clId="{FC69E820-715D-4685-A0BA-78AB16FBBB81}" dt="2024-04-19T18:26:24.372" v="1817" actId="26606"/>
          <ac:spMkLst>
            <pc:docMk/>
            <pc:sldMk cId="3518117057" sldId="259"/>
            <ac:spMk id="40" creationId="{D1D34770-47A8-402C-AF23-2B653F2D88C1}"/>
          </ac:spMkLst>
        </pc:spChg>
        <pc:grpChg chg="add del">
          <ac:chgData name="Christel Jennes | avAnt" userId="bc278e06-4765-48f7-8364-9ca220182bc0" providerId="ADAL" clId="{FC69E820-715D-4685-A0BA-78AB16FBBB81}" dt="2024-04-19T08:59:58.394" v="21" actId="26606"/>
          <ac:grpSpMkLst>
            <pc:docMk/>
            <pc:sldMk cId="3518117057" sldId="259"/>
            <ac:grpSpMk id="13" creationId="{B441F8D5-EBCE-4FB9-91A9-3425971C1F99}"/>
          </ac:grpSpMkLst>
        </pc:grpChg>
        <pc:grpChg chg="add del">
          <ac:chgData name="Christel Jennes | avAnt" userId="bc278e06-4765-48f7-8364-9ca220182bc0" providerId="ADAL" clId="{FC69E820-715D-4685-A0BA-78AB16FBBB81}" dt="2024-04-19T08:59:58.394" v="21" actId="26606"/>
          <ac:grpSpMkLst>
            <pc:docMk/>
            <pc:sldMk cId="3518117057" sldId="259"/>
            <ac:grpSpMk id="19" creationId="{08701F99-7E4C-4B92-A4B5-307CDFB7A4DE}"/>
          </ac:grpSpMkLst>
        </pc:grpChg>
        <pc:grpChg chg="add del">
          <ac:chgData name="Christel Jennes | avAnt" userId="bc278e06-4765-48f7-8364-9ca220182bc0" providerId="ADAL" clId="{FC69E820-715D-4685-A0BA-78AB16FBBB81}" dt="2024-04-19T18:26:24.372" v="1817" actId="26606"/>
          <ac:grpSpMkLst>
            <pc:docMk/>
            <pc:sldMk cId="3518117057" sldId="259"/>
            <ac:grpSpMk id="33" creationId="{B441F8D5-EBCE-4FB9-91A9-3425971C1F99}"/>
          </ac:grpSpMkLst>
        </pc:grpChg>
        <pc:grpChg chg="add del">
          <ac:chgData name="Christel Jennes | avAnt" userId="bc278e06-4765-48f7-8364-9ca220182bc0" providerId="ADAL" clId="{FC69E820-715D-4685-A0BA-78AB16FBBB81}" dt="2024-04-19T18:26:24.372" v="1817" actId="26606"/>
          <ac:grpSpMkLst>
            <pc:docMk/>
            <pc:sldMk cId="3518117057" sldId="259"/>
            <ac:grpSpMk id="34" creationId="{08701F99-7E4C-4B92-A4B5-307CDFB7A4DE}"/>
          </ac:grpSpMkLst>
        </pc:grpChg>
        <pc:graphicFrameChg chg="add del">
          <ac:chgData name="Christel Jennes | avAnt" userId="bc278e06-4765-48f7-8364-9ca220182bc0" providerId="ADAL" clId="{FC69E820-715D-4685-A0BA-78AB16FBBB81}" dt="2024-04-19T08:59:58.394" v="21" actId="26606"/>
          <ac:graphicFrameMkLst>
            <pc:docMk/>
            <pc:sldMk cId="3518117057" sldId="259"/>
            <ac:graphicFrameMk id="5" creationId="{153DB220-8DA1-4DD8-D724-D6777350B8D7}"/>
          </ac:graphicFrameMkLst>
        </pc:graphicFrameChg>
        <pc:graphicFrameChg chg="add del">
          <ac:chgData name="Christel Jennes | avAnt" userId="bc278e06-4765-48f7-8364-9ca220182bc0" providerId="ADAL" clId="{FC69E820-715D-4685-A0BA-78AB16FBBB81}" dt="2024-04-19T09:00:05.160" v="23" actId="26606"/>
          <ac:graphicFrameMkLst>
            <pc:docMk/>
            <pc:sldMk cId="3518117057" sldId="259"/>
            <ac:graphicFrameMk id="29" creationId="{6A5838EB-E096-5826-5DF1-517041C065F3}"/>
          </ac:graphicFrameMkLst>
        </pc:graphicFrameChg>
        <pc:graphicFrameChg chg="add mod ord modGraphic">
          <ac:chgData name="Christel Jennes | avAnt" userId="bc278e06-4765-48f7-8364-9ca220182bc0" providerId="ADAL" clId="{FC69E820-715D-4685-A0BA-78AB16FBBB81}" dt="2024-04-19T18:26:24.372" v="1817" actId="26606"/>
          <ac:graphicFrameMkLst>
            <pc:docMk/>
            <pc:sldMk cId="3518117057" sldId="259"/>
            <ac:graphicFrameMk id="35" creationId="{153DB220-8DA1-4DD8-D724-D6777350B8D7}"/>
          </ac:graphicFrameMkLst>
        </pc:graphicFrameChg>
        <pc:picChg chg="add mod">
          <ac:chgData name="Christel Jennes | avAnt" userId="bc278e06-4765-48f7-8364-9ca220182bc0" providerId="ADAL" clId="{FC69E820-715D-4685-A0BA-78AB16FBBB81}" dt="2024-04-19T18:26:24.372" v="1817" actId="26606"/>
          <ac:picMkLst>
            <pc:docMk/>
            <pc:sldMk cId="3518117057" sldId="259"/>
            <ac:picMk id="4" creationId="{279A3AB7-BA84-EA43-A7F2-82309D23F975}"/>
          </ac:picMkLst>
        </pc:picChg>
      </pc:sldChg>
      <pc:sldChg chg="addSp delSp modSp mod modTransition setBg setClrOvrMap">
        <pc:chgData name="Christel Jennes | avAnt" userId="bc278e06-4765-48f7-8364-9ca220182bc0" providerId="ADAL" clId="{FC69E820-715D-4685-A0BA-78AB16FBBB81}" dt="2024-04-19T18:25:14.368" v="1813" actId="26606"/>
        <pc:sldMkLst>
          <pc:docMk/>
          <pc:sldMk cId="780689820" sldId="260"/>
        </pc:sldMkLst>
        <pc:spChg chg="mod">
          <ac:chgData name="Christel Jennes | avAnt" userId="bc278e06-4765-48f7-8364-9ca220182bc0" providerId="ADAL" clId="{FC69E820-715D-4685-A0BA-78AB16FBBB81}" dt="2024-04-19T18:25:14.368" v="1813" actId="26606"/>
          <ac:spMkLst>
            <pc:docMk/>
            <pc:sldMk cId="780689820" sldId="260"/>
            <ac:spMk id="2" creationId="{29C950B0-C249-83B4-A6C7-70F0C23EDDB7}"/>
          </ac:spMkLst>
        </pc:spChg>
        <pc:spChg chg="del">
          <ac:chgData name="Christel Jennes | avAnt" userId="bc278e06-4765-48f7-8364-9ca220182bc0" providerId="ADAL" clId="{FC69E820-715D-4685-A0BA-78AB16FBBB81}" dt="2024-04-19T08:58:41.969" v="5" actId="26606"/>
          <ac:spMkLst>
            <pc:docMk/>
            <pc:sldMk cId="780689820" sldId="260"/>
            <ac:spMk id="3" creationId="{F67CE406-069E-3995-2EA6-1F21A11FE0FB}"/>
          </ac:spMkLst>
        </pc:spChg>
        <pc:spChg chg="add del">
          <ac:chgData name="Christel Jennes | avAnt" userId="bc278e06-4765-48f7-8364-9ca220182bc0" providerId="ADAL" clId="{FC69E820-715D-4685-A0BA-78AB16FBBB81}" dt="2024-04-19T18:25:14.368" v="1813" actId="26606"/>
          <ac:spMkLst>
            <pc:docMk/>
            <pc:sldMk cId="780689820" sldId="260"/>
            <ac:spMk id="9" creationId="{839C83B4-CCB6-412E-B7FF-BA0CF31B3166}"/>
          </ac:spMkLst>
        </pc:spChg>
        <pc:spChg chg="add del">
          <ac:chgData name="Christel Jennes | avAnt" userId="bc278e06-4765-48f7-8364-9ca220182bc0" providerId="ADAL" clId="{FC69E820-715D-4685-A0BA-78AB16FBBB81}" dt="2024-04-19T18:25:14.368" v="1813" actId="26606"/>
          <ac:spMkLst>
            <pc:docMk/>
            <pc:sldMk cId="780689820" sldId="260"/>
            <ac:spMk id="11" creationId="{D1BA989C-D286-48D4-B3F1-84F3CBF095C8}"/>
          </ac:spMkLst>
        </pc:spChg>
        <pc:spChg chg="add">
          <ac:chgData name="Christel Jennes | avAnt" userId="bc278e06-4765-48f7-8364-9ca220182bc0" providerId="ADAL" clId="{FC69E820-715D-4685-A0BA-78AB16FBBB81}" dt="2024-04-19T18:25:14.368" v="1813" actId="26606"/>
          <ac:spMkLst>
            <pc:docMk/>
            <pc:sldMk cId="780689820" sldId="260"/>
            <ac:spMk id="25" creationId="{D1D34770-47A8-402C-AF23-2B653F2D88C1}"/>
          </ac:spMkLst>
        </pc:spChg>
        <pc:spChg chg="add del">
          <ac:chgData name="Christel Jennes | avAnt" userId="bc278e06-4765-48f7-8364-9ca220182bc0" providerId="ADAL" clId="{FC69E820-715D-4685-A0BA-78AB16FBBB81}" dt="2024-04-19T18:24:41.015" v="1804" actId="26606"/>
          <ac:spMkLst>
            <pc:docMk/>
            <pc:sldMk cId="780689820" sldId="260"/>
            <ac:spMk id="28" creationId="{B50AB553-2A96-4A92-96F2-93548E096954}"/>
          </ac:spMkLst>
        </pc:spChg>
        <pc:spChg chg="add del">
          <ac:chgData name="Christel Jennes | avAnt" userId="bc278e06-4765-48f7-8364-9ca220182bc0" providerId="ADAL" clId="{FC69E820-715D-4685-A0BA-78AB16FBBB81}" dt="2024-04-19T18:24:48.189" v="1806" actId="26606"/>
          <ac:spMkLst>
            <pc:docMk/>
            <pc:sldMk cId="780689820" sldId="260"/>
            <ac:spMk id="30" creationId="{D1D34770-47A8-402C-AF23-2B653F2D88C1}"/>
          </ac:spMkLst>
        </pc:spChg>
        <pc:spChg chg="add del">
          <ac:chgData name="Christel Jennes | avAnt" userId="bc278e06-4765-48f7-8364-9ca220182bc0" providerId="ADAL" clId="{FC69E820-715D-4685-A0BA-78AB16FBBB81}" dt="2024-04-19T18:24:55.363" v="1808" actId="26606"/>
          <ac:spMkLst>
            <pc:docMk/>
            <pc:sldMk cId="780689820" sldId="260"/>
            <ac:spMk id="32" creationId="{D1D34770-47A8-402C-AF23-2B653F2D88C1}"/>
          </ac:spMkLst>
        </pc:spChg>
        <pc:spChg chg="add del">
          <ac:chgData name="Christel Jennes | avAnt" userId="bc278e06-4765-48f7-8364-9ca220182bc0" providerId="ADAL" clId="{FC69E820-715D-4685-A0BA-78AB16FBBB81}" dt="2024-04-19T18:25:05.052" v="1810" actId="26606"/>
          <ac:spMkLst>
            <pc:docMk/>
            <pc:sldMk cId="780689820" sldId="260"/>
            <ac:spMk id="34" creationId="{D1D34770-47A8-402C-AF23-2B653F2D88C1}"/>
          </ac:spMkLst>
        </pc:spChg>
        <pc:grpChg chg="add del">
          <ac:chgData name="Christel Jennes | avAnt" userId="bc278e06-4765-48f7-8364-9ca220182bc0" providerId="ADAL" clId="{FC69E820-715D-4685-A0BA-78AB16FBBB81}" dt="2024-04-19T18:25:14.368" v="1813" actId="26606"/>
          <ac:grpSpMkLst>
            <pc:docMk/>
            <pc:sldMk cId="780689820" sldId="260"/>
            <ac:grpSpMk id="13" creationId="{98925B56-689F-4DFB-8FD0-9BB9D8DE848B}"/>
          </ac:grpSpMkLst>
        </pc:grpChg>
        <pc:grpChg chg="add del">
          <ac:chgData name="Christel Jennes | avAnt" userId="bc278e06-4765-48f7-8364-9ca220182bc0" providerId="ADAL" clId="{FC69E820-715D-4685-A0BA-78AB16FBBB81}" dt="2024-04-19T18:25:14.368" v="1813" actId="26606"/>
          <ac:grpSpMkLst>
            <pc:docMk/>
            <pc:sldMk cId="780689820" sldId="260"/>
            <ac:grpSpMk id="19" creationId="{A7EE5FDC-1EEC-4871-BD9E-EF321D5F89B0}"/>
          </ac:grpSpMkLst>
        </pc:grpChg>
        <pc:graphicFrameChg chg="add mod ord modGraphic">
          <ac:chgData name="Christel Jennes | avAnt" userId="bc278e06-4765-48f7-8364-9ca220182bc0" providerId="ADAL" clId="{FC69E820-715D-4685-A0BA-78AB16FBBB81}" dt="2024-04-19T18:25:14.368" v="1813" actId="26606"/>
          <ac:graphicFrameMkLst>
            <pc:docMk/>
            <pc:sldMk cId="780689820" sldId="260"/>
            <ac:graphicFrameMk id="5" creationId="{2CBAAFEA-FB3D-B1C3-EFC1-DCC9C237078D}"/>
          </ac:graphicFrameMkLst>
        </pc:graphicFrameChg>
        <pc:picChg chg="add mod ord">
          <ac:chgData name="Christel Jennes | avAnt" userId="bc278e06-4765-48f7-8364-9ca220182bc0" providerId="ADAL" clId="{FC69E820-715D-4685-A0BA-78AB16FBBB81}" dt="2024-04-19T18:25:14.368" v="1813" actId="26606"/>
          <ac:picMkLst>
            <pc:docMk/>
            <pc:sldMk cId="780689820" sldId="260"/>
            <ac:picMk id="4" creationId="{6B0D35E1-5169-8901-A173-80319CA9D73A}"/>
          </ac:picMkLst>
        </pc:picChg>
      </pc:sldChg>
      <pc:sldChg chg="addSp delSp modSp mod modTransition setBg">
        <pc:chgData name="Christel Jennes | avAnt" userId="bc278e06-4765-48f7-8364-9ca220182bc0" providerId="ADAL" clId="{FC69E820-715D-4685-A0BA-78AB16FBBB81}" dt="2024-04-19T18:22:39.569" v="1799" actId="26606"/>
        <pc:sldMkLst>
          <pc:docMk/>
          <pc:sldMk cId="511443684" sldId="261"/>
        </pc:sldMkLst>
        <pc:spChg chg="mod">
          <ac:chgData name="Christel Jennes | avAnt" userId="bc278e06-4765-48f7-8364-9ca220182bc0" providerId="ADAL" clId="{FC69E820-715D-4685-A0BA-78AB16FBBB81}" dt="2024-04-19T18:22:39.569" v="1799" actId="26606"/>
          <ac:spMkLst>
            <pc:docMk/>
            <pc:sldMk cId="511443684" sldId="261"/>
            <ac:spMk id="2" creationId="{8C3F627E-F82F-67DF-E5AB-41E9314CD55E}"/>
          </ac:spMkLst>
        </pc:spChg>
        <pc:spChg chg="mod">
          <ac:chgData name="Christel Jennes | avAnt" userId="bc278e06-4765-48f7-8364-9ca220182bc0" providerId="ADAL" clId="{FC69E820-715D-4685-A0BA-78AB16FBBB81}" dt="2024-04-19T18:22:39.569" v="1799" actId="26606"/>
          <ac:spMkLst>
            <pc:docMk/>
            <pc:sldMk cId="511443684" sldId="261"/>
            <ac:spMk id="3" creationId="{B6DC3208-0134-D45E-0D6E-A20DF4E214B1}"/>
          </ac:spMkLst>
        </pc:spChg>
        <pc:spChg chg="add del">
          <ac:chgData name="Christel Jennes | avAnt" userId="bc278e06-4765-48f7-8364-9ca220182bc0" providerId="ADAL" clId="{FC69E820-715D-4685-A0BA-78AB16FBBB81}" dt="2024-04-19T18:22:39.569" v="1799" actId="26606"/>
          <ac:spMkLst>
            <pc:docMk/>
            <pc:sldMk cId="511443684" sldId="261"/>
            <ac:spMk id="10" creationId="{EDDBB197-D710-4A4F-A9CA-FD2177498BE8}"/>
          </ac:spMkLst>
        </pc:spChg>
        <pc:spChg chg="add del">
          <ac:chgData name="Christel Jennes | avAnt" userId="bc278e06-4765-48f7-8364-9ca220182bc0" providerId="ADAL" clId="{FC69E820-715D-4685-A0BA-78AB16FBBB81}" dt="2024-04-19T18:22:39.569" v="1799" actId="26606"/>
          <ac:spMkLst>
            <pc:docMk/>
            <pc:sldMk cId="511443684" sldId="261"/>
            <ac:spMk id="12" creationId="{975D1CFA-2CDB-4B64-BD9F-85744E8DA12F}"/>
          </ac:spMkLst>
        </pc:spChg>
        <pc:spChg chg="add del">
          <ac:chgData name="Christel Jennes | avAnt" userId="bc278e06-4765-48f7-8364-9ca220182bc0" providerId="ADAL" clId="{FC69E820-715D-4685-A0BA-78AB16FBBB81}" dt="2024-04-19T18:22:39.569" v="1798" actId="26606"/>
          <ac:spMkLst>
            <pc:docMk/>
            <pc:sldMk cId="511443684" sldId="261"/>
            <ac:spMk id="23" creationId="{EDDBB197-D710-4A4F-A9CA-FD2177498BE8}"/>
          </ac:spMkLst>
        </pc:spChg>
        <pc:spChg chg="add del">
          <ac:chgData name="Christel Jennes | avAnt" userId="bc278e06-4765-48f7-8364-9ca220182bc0" providerId="ADAL" clId="{FC69E820-715D-4685-A0BA-78AB16FBBB81}" dt="2024-04-19T18:22:39.569" v="1798" actId="26606"/>
          <ac:spMkLst>
            <pc:docMk/>
            <pc:sldMk cId="511443684" sldId="261"/>
            <ac:spMk id="25" creationId="{975D1CFA-2CDB-4B64-BD9F-85744E8DA12F}"/>
          </ac:spMkLst>
        </pc:spChg>
        <pc:spChg chg="add">
          <ac:chgData name="Christel Jennes | avAnt" userId="bc278e06-4765-48f7-8364-9ca220182bc0" providerId="ADAL" clId="{FC69E820-715D-4685-A0BA-78AB16FBBB81}" dt="2024-04-19T18:22:39.569" v="1799" actId="26606"/>
          <ac:spMkLst>
            <pc:docMk/>
            <pc:sldMk cId="511443684" sldId="261"/>
            <ac:spMk id="33" creationId="{D1D34770-47A8-402C-AF23-2B653F2D88C1}"/>
          </ac:spMkLst>
        </pc:spChg>
        <pc:grpChg chg="add del">
          <ac:chgData name="Christel Jennes | avAnt" userId="bc278e06-4765-48f7-8364-9ca220182bc0" providerId="ADAL" clId="{FC69E820-715D-4685-A0BA-78AB16FBBB81}" dt="2024-04-19T18:22:39.569" v="1799" actId="26606"/>
          <ac:grpSpMkLst>
            <pc:docMk/>
            <pc:sldMk cId="511443684" sldId="261"/>
            <ac:grpSpMk id="14" creationId="{25EE5136-01F1-466C-962D-BA9B4C6757AA}"/>
          </ac:grpSpMkLst>
        </pc:grpChg>
        <pc:grpChg chg="add del">
          <ac:chgData name="Christel Jennes | avAnt" userId="bc278e06-4765-48f7-8364-9ca220182bc0" providerId="ADAL" clId="{FC69E820-715D-4685-A0BA-78AB16FBBB81}" dt="2024-04-19T18:22:39.569" v="1798" actId="26606"/>
          <ac:grpSpMkLst>
            <pc:docMk/>
            <pc:sldMk cId="511443684" sldId="261"/>
            <ac:grpSpMk id="27" creationId="{25EE5136-01F1-466C-962D-BA9B4C6757AA}"/>
          </ac:grpSpMkLst>
        </pc:grpChg>
        <pc:picChg chg="add mod">
          <ac:chgData name="Christel Jennes | avAnt" userId="bc278e06-4765-48f7-8364-9ca220182bc0" providerId="ADAL" clId="{FC69E820-715D-4685-A0BA-78AB16FBBB81}" dt="2024-04-19T18:22:39.569" v="1799" actId="26606"/>
          <ac:picMkLst>
            <pc:docMk/>
            <pc:sldMk cId="511443684" sldId="261"/>
            <ac:picMk id="5" creationId="{B8C07FC9-0355-45D1-43FB-BC69CF172362}"/>
          </ac:picMkLst>
        </pc:picChg>
        <pc:picChg chg="add del">
          <ac:chgData name="Christel Jennes | avAnt" userId="bc278e06-4765-48f7-8364-9ca220182bc0" providerId="ADAL" clId="{FC69E820-715D-4685-A0BA-78AB16FBBB81}" dt="2024-04-19T18:22:18.062" v="1796" actId="478"/>
          <ac:picMkLst>
            <pc:docMk/>
            <pc:sldMk cId="511443684" sldId="261"/>
            <ac:picMk id="7" creationId="{C35C74EE-2F0B-4149-E82C-34D2706902DC}"/>
          </ac:picMkLst>
        </pc:picChg>
      </pc:sldChg>
      <pc:sldChg chg="addSp delSp modSp new mod modTransition setBg">
        <pc:chgData name="Christel Jennes | avAnt" userId="bc278e06-4765-48f7-8364-9ca220182bc0" providerId="ADAL" clId="{FC69E820-715D-4685-A0BA-78AB16FBBB81}" dt="2024-04-19T17:27:16.488" v="1068"/>
        <pc:sldMkLst>
          <pc:docMk/>
          <pc:sldMk cId="664996434" sldId="262"/>
        </pc:sldMkLst>
        <pc:spChg chg="mod">
          <ac:chgData name="Christel Jennes | avAnt" userId="bc278e06-4765-48f7-8364-9ca220182bc0" providerId="ADAL" clId="{FC69E820-715D-4685-A0BA-78AB16FBBB81}" dt="2024-04-19T16:12:23.663" v="460" actId="26606"/>
          <ac:spMkLst>
            <pc:docMk/>
            <pc:sldMk cId="664996434" sldId="262"/>
            <ac:spMk id="2" creationId="{535679FE-57FE-47BB-48B4-F35126BED4AD}"/>
          </ac:spMkLst>
        </pc:spChg>
        <pc:spChg chg="del mod">
          <ac:chgData name="Christel Jennes | avAnt" userId="bc278e06-4765-48f7-8364-9ca220182bc0" providerId="ADAL" clId="{FC69E820-715D-4685-A0BA-78AB16FBBB81}" dt="2024-04-19T16:12:23.663" v="460" actId="26606"/>
          <ac:spMkLst>
            <pc:docMk/>
            <pc:sldMk cId="664996434" sldId="262"/>
            <ac:spMk id="3" creationId="{A116C920-72A1-4408-6E5B-9E63C6311FF8}"/>
          </ac:spMkLst>
        </pc:spChg>
        <pc:spChg chg="add">
          <ac:chgData name="Christel Jennes | avAnt" userId="bc278e06-4765-48f7-8364-9ca220182bc0" providerId="ADAL" clId="{FC69E820-715D-4685-A0BA-78AB16FBBB81}" dt="2024-04-19T16:12:23.663" v="460" actId="26606"/>
          <ac:spMkLst>
            <pc:docMk/>
            <pc:sldMk cId="664996434" sldId="262"/>
            <ac:spMk id="9" creationId="{A1F6BF70-C7D1-4AF9-8DB4-BEEB8A9C3529}"/>
          </ac:spMkLst>
        </pc:spChg>
        <pc:spChg chg="add">
          <ac:chgData name="Christel Jennes | avAnt" userId="bc278e06-4765-48f7-8364-9ca220182bc0" providerId="ADAL" clId="{FC69E820-715D-4685-A0BA-78AB16FBBB81}" dt="2024-04-19T16:12:23.663" v="460" actId="26606"/>
          <ac:spMkLst>
            <pc:docMk/>
            <pc:sldMk cId="664996434" sldId="262"/>
            <ac:spMk id="15" creationId="{2C1BBA94-3F40-40AA-8BB9-E69E25E537C1}"/>
          </ac:spMkLst>
        </pc:spChg>
        <pc:grpChg chg="add">
          <ac:chgData name="Christel Jennes | avAnt" userId="bc278e06-4765-48f7-8364-9ca220182bc0" providerId="ADAL" clId="{FC69E820-715D-4685-A0BA-78AB16FBBB81}" dt="2024-04-19T16:12:23.663" v="460" actId="26606"/>
          <ac:grpSpMkLst>
            <pc:docMk/>
            <pc:sldMk cId="664996434" sldId="262"/>
            <ac:grpSpMk id="11" creationId="{0C66A8B6-1F6E-4FCC-93B9-B9986B6FD111}"/>
          </ac:grpSpMkLst>
        </pc:grpChg>
        <pc:graphicFrameChg chg="add">
          <ac:chgData name="Christel Jennes | avAnt" userId="bc278e06-4765-48f7-8364-9ca220182bc0" providerId="ADAL" clId="{FC69E820-715D-4685-A0BA-78AB16FBBB81}" dt="2024-04-19T16:12:23.663" v="460" actId="26606"/>
          <ac:graphicFrameMkLst>
            <pc:docMk/>
            <pc:sldMk cId="664996434" sldId="262"/>
            <ac:graphicFrameMk id="5" creationId="{327D2032-0E9B-D905-4A25-2C0711425940}"/>
          </ac:graphicFrameMkLst>
        </pc:graphicFrameChg>
      </pc:sldChg>
      <pc:sldChg chg="addSp delSp modSp new mod modTransition setBg">
        <pc:chgData name="Christel Jennes | avAnt" userId="bc278e06-4765-48f7-8364-9ca220182bc0" providerId="ADAL" clId="{FC69E820-715D-4685-A0BA-78AB16FBBB81}" dt="2024-04-19T17:27:27.196" v="1085"/>
        <pc:sldMkLst>
          <pc:docMk/>
          <pc:sldMk cId="3600003514" sldId="263"/>
        </pc:sldMkLst>
        <pc:spChg chg="mod">
          <ac:chgData name="Christel Jennes | avAnt" userId="bc278e06-4765-48f7-8364-9ca220182bc0" providerId="ADAL" clId="{FC69E820-715D-4685-A0BA-78AB16FBBB81}" dt="2024-04-19T16:49:31.237" v="720" actId="26606"/>
          <ac:spMkLst>
            <pc:docMk/>
            <pc:sldMk cId="3600003514" sldId="263"/>
            <ac:spMk id="2" creationId="{A7E388C8-A9F2-982B-F6EA-B0B851329086}"/>
          </ac:spMkLst>
        </pc:spChg>
        <pc:spChg chg="del mod">
          <ac:chgData name="Christel Jennes | avAnt" userId="bc278e06-4765-48f7-8364-9ca220182bc0" providerId="ADAL" clId="{FC69E820-715D-4685-A0BA-78AB16FBBB81}" dt="2024-04-19T16:16:19.393" v="681" actId="26606"/>
          <ac:spMkLst>
            <pc:docMk/>
            <pc:sldMk cId="3600003514" sldId="263"/>
            <ac:spMk id="3" creationId="{507A5DDF-68D8-A07C-81A8-B9843E8394C3}"/>
          </ac:spMkLst>
        </pc:spChg>
        <pc:spChg chg="add del">
          <ac:chgData name="Christel Jennes | avAnt" userId="bc278e06-4765-48f7-8364-9ca220182bc0" providerId="ADAL" clId="{FC69E820-715D-4685-A0BA-78AB16FBBB81}" dt="2024-04-19T16:49:31.284" v="721" actId="26606"/>
          <ac:spMkLst>
            <pc:docMk/>
            <pc:sldMk cId="3600003514" sldId="263"/>
            <ac:spMk id="9" creationId="{A1F6BF70-C7D1-4AF9-8DB4-BEEB8A9C3529}"/>
          </ac:spMkLst>
        </pc:spChg>
        <pc:spChg chg="add del">
          <ac:chgData name="Christel Jennes | avAnt" userId="bc278e06-4765-48f7-8364-9ca220182bc0" providerId="ADAL" clId="{FC69E820-715D-4685-A0BA-78AB16FBBB81}" dt="2024-04-19T16:49:31.284" v="721" actId="26606"/>
          <ac:spMkLst>
            <pc:docMk/>
            <pc:sldMk cId="3600003514" sldId="263"/>
            <ac:spMk id="15" creationId="{2C1BBA94-3F40-40AA-8BB9-E69E25E537C1}"/>
          </ac:spMkLst>
        </pc:spChg>
        <pc:spChg chg="add del">
          <ac:chgData name="Christel Jennes | avAnt" userId="bc278e06-4765-48f7-8364-9ca220182bc0" providerId="ADAL" clId="{FC69E820-715D-4685-A0BA-78AB16FBBB81}" dt="2024-04-19T16:49:31.237" v="720" actId="26606"/>
          <ac:spMkLst>
            <pc:docMk/>
            <pc:sldMk cId="3600003514" sldId="263"/>
            <ac:spMk id="20" creationId="{DCC231C8-C761-4B31-9B1C-C6D19248C6B3}"/>
          </ac:spMkLst>
        </pc:spChg>
        <pc:spChg chg="add">
          <ac:chgData name="Christel Jennes | avAnt" userId="bc278e06-4765-48f7-8364-9ca220182bc0" providerId="ADAL" clId="{FC69E820-715D-4685-A0BA-78AB16FBBB81}" dt="2024-04-19T16:49:31.284" v="721" actId="26606"/>
          <ac:spMkLst>
            <pc:docMk/>
            <pc:sldMk cId="3600003514" sldId="263"/>
            <ac:spMk id="22" creationId="{A1F6BF70-C7D1-4AF9-8DB4-BEEB8A9C3529}"/>
          </ac:spMkLst>
        </pc:spChg>
        <pc:spChg chg="add">
          <ac:chgData name="Christel Jennes | avAnt" userId="bc278e06-4765-48f7-8364-9ca220182bc0" providerId="ADAL" clId="{FC69E820-715D-4685-A0BA-78AB16FBBB81}" dt="2024-04-19T16:49:31.284" v="721" actId="26606"/>
          <ac:spMkLst>
            <pc:docMk/>
            <pc:sldMk cId="3600003514" sldId="263"/>
            <ac:spMk id="26" creationId="{2C1BBA94-3F40-40AA-8BB9-E69E25E537C1}"/>
          </ac:spMkLst>
        </pc:spChg>
        <pc:grpChg chg="add del">
          <ac:chgData name="Christel Jennes | avAnt" userId="bc278e06-4765-48f7-8364-9ca220182bc0" providerId="ADAL" clId="{FC69E820-715D-4685-A0BA-78AB16FBBB81}" dt="2024-04-19T16:49:31.284" v="721" actId="26606"/>
          <ac:grpSpMkLst>
            <pc:docMk/>
            <pc:sldMk cId="3600003514" sldId="263"/>
            <ac:grpSpMk id="11" creationId="{0C66A8B6-1F6E-4FCC-93B9-B9986B6FD111}"/>
          </ac:grpSpMkLst>
        </pc:grpChg>
        <pc:grpChg chg="add">
          <ac:chgData name="Christel Jennes | avAnt" userId="bc278e06-4765-48f7-8364-9ca220182bc0" providerId="ADAL" clId="{FC69E820-715D-4685-A0BA-78AB16FBBB81}" dt="2024-04-19T16:49:31.284" v="721" actId="26606"/>
          <ac:grpSpMkLst>
            <pc:docMk/>
            <pc:sldMk cId="3600003514" sldId="263"/>
            <ac:grpSpMk id="23" creationId="{0C66A8B6-1F6E-4FCC-93B9-B9986B6FD111}"/>
          </ac:grpSpMkLst>
        </pc:grpChg>
        <pc:graphicFrameChg chg="add mod modGraphic">
          <ac:chgData name="Christel Jennes | avAnt" userId="bc278e06-4765-48f7-8364-9ca220182bc0" providerId="ADAL" clId="{FC69E820-715D-4685-A0BA-78AB16FBBB81}" dt="2024-04-19T16:49:31.284" v="721" actId="26606"/>
          <ac:graphicFrameMkLst>
            <pc:docMk/>
            <pc:sldMk cId="3600003514" sldId="263"/>
            <ac:graphicFrameMk id="5" creationId="{88A55013-08E9-3A68-A5F1-70FB8C8BF2A5}"/>
          </ac:graphicFrameMkLst>
        </pc:graphicFrameChg>
      </pc:sldChg>
      <pc:sldChg chg="addSp delSp modSp new mod modTransition setBg">
        <pc:chgData name="Christel Jennes | avAnt" userId="bc278e06-4765-48f7-8364-9ca220182bc0" providerId="ADAL" clId="{FC69E820-715D-4685-A0BA-78AB16FBBB81}" dt="2024-04-19T17:27:42.280" v="1102"/>
        <pc:sldMkLst>
          <pc:docMk/>
          <pc:sldMk cId="784258421" sldId="264"/>
        </pc:sldMkLst>
        <pc:spChg chg="mod">
          <ac:chgData name="Christel Jennes | avAnt" userId="bc278e06-4765-48f7-8364-9ca220182bc0" providerId="ADAL" clId="{FC69E820-715D-4685-A0BA-78AB16FBBB81}" dt="2024-04-19T16:56:06.614" v="977" actId="26606"/>
          <ac:spMkLst>
            <pc:docMk/>
            <pc:sldMk cId="784258421" sldId="264"/>
            <ac:spMk id="2" creationId="{DC869081-3807-6771-63FB-3F85D0EBCEB2}"/>
          </ac:spMkLst>
        </pc:spChg>
        <pc:spChg chg="del mod">
          <ac:chgData name="Christel Jennes | avAnt" userId="bc278e06-4765-48f7-8364-9ca220182bc0" providerId="ADAL" clId="{FC69E820-715D-4685-A0BA-78AB16FBBB81}" dt="2024-04-19T16:56:06.614" v="977" actId="26606"/>
          <ac:spMkLst>
            <pc:docMk/>
            <pc:sldMk cId="784258421" sldId="264"/>
            <ac:spMk id="3" creationId="{92115F79-FEF2-1656-0B2C-58D1B43DFD1B}"/>
          </ac:spMkLst>
        </pc:spChg>
        <pc:spChg chg="add">
          <ac:chgData name="Christel Jennes | avAnt" userId="bc278e06-4765-48f7-8364-9ca220182bc0" providerId="ADAL" clId="{FC69E820-715D-4685-A0BA-78AB16FBBB81}" dt="2024-04-19T16:56:06.614" v="977" actId="26606"/>
          <ac:spMkLst>
            <pc:docMk/>
            <pc:sldMk cId="784258421" sldId="264"/>
            <ac:spMk id="9" creationId="{A1F6BF70-C7D1-4AF9-8DB4-BEEB8A9C3529}"/>
          </ac:spMkLst>
        </pc:spChg>
        <pc:spChg chg="add">
          <ac:chgData name="Christel Jennes | avAnt" userId="bc278e06-4765-48f7-8364-9ca220182bc0" providerId="ADAL" clId="{FC69E820-715D-4685-A0BA-78AB16FBBB81}" dt="2024-04-19T16:56:06.614" v="977" actId="26606"/>
          <ac:spMkLst>
            <pc:docMk/>
            <pc:sldMk cId="784258421" sldId="264"/>
            <ac:spMk id="15" creationId="{2C1BBA94-3F40-40AA-8BB9-E69E25E537C1}"/>
          </ac:spMkLst>
        </pc:spChg>
        <pc:grpChg chg="add">
          <ac:chgData name="Christel Jennes | avAnt" userId="bc278e06-4765-48f7-8364-9ca220182bc0" providerId="ADAL" clId="{FC69E820-715D-4685-A0BA-78AB16FBBB81}" dt="2024-04-19T16:56:06.614" v="977" actId="26606"/>
          <ac:grpSpMkLst>
            <pc:docMk/>
            <pc:sldMk cId="784258421" sldId="264"/>
            <ac:grpSpMk id="11" creationId="{0C66A8B6-1F6E-4FCC-93B9-B9986B6FD111}"/>
          </ac:grpSpMkLst>
        </pc:grpChg>
        <pc:graphicFrameChg chg="add">
          <ac:chgData name="Christel Jennes | avAnt" userId="bc278e06-4765-48f7-8364-9ca220182bc0" providerId="ADAL" clId="{FC69E820-715D-4685-A0BA-78AB16FBBB81}" dt="2024-04-19T16:56:06.614" v="977" actId="26606"/>
          <ac:graphicFrameMkLst>
            <pc:docMk/>
            <pc:sldMk cId="784258421" sldId="264"/>
            <ac:graphicFrameMk id="5" creationId="{09A626FB-E800-C774-FF9E-0319C49BD2F4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5ABC19-583D-4E95-BF68-2778C7BADDB4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91DAA74F-2157-47B4-B51A-5F4FD0490E77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nl-NL" dirty="0"/>
            <a:t>Geen praktijk, geen stage</a:t>
          </a:r>
          <a:endParaRPr lang="en-US" dirty="0"/>
        </a:p>
      </dgm:t>
    </dgm:pt>
    <dgm:pt modelId="{66899061-5331-4314-AFDD-3A1E578C7837}" type="parTrans" cxnId="{66D6D651-30A3-45FF-9C57-19140F8C2008}">
      <dgm:prSet/>
      <dgm:spPr/>
      <dgm:t>
        <a:bodyPr/>
        <a:lstStyle/>
        <a:p>
          <a:endParaRPr lang="en-US"/>
        </a:p>
      </dgm:t>
    </dgm:pt>
    <dgm:pt modelId="{1ADAF622-BFD6-45ED-9828-278D09192B1F}" type="sibTrans" cxnId="{66D6D651-30A3-45FF-9C57-19140F8C2008}">
      <dgm:prSet/>
      <dgm:spPr/>
      <dgm:t>
        <a:bodyPr/>
        <a:lstStyle/>
        <a:p>
          <a:endParaRPr lang="en-US"/>
        </a:p>
      </dgm:t>
    </dgm:pt>
    <dgm:pt modelId="{9E81F331-4F3A-4064-8E6D-EA5DB831604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nl-NL"/>
            <a:t>Theoretische richting</a:t>
          </a:r>
          <a:endParaRPr lang="en-US"/>
        </a:p>
      </dgm:t>
    </dgm:pt>
    <dgm:pt modelId="{FE2B8B6D-B26D-424E-A481-B660AB21E49D}" type="parTrans" cxnId="{2F9D9DB7-0D58-4C3E-84D6-7B0CAEA379A8}">
      <dgm:prSet/>
      <dgm:spPr/>
      <dgm:t>
        <a:bodyPr/>
        <a:lstStyle/>
        <a:p>
          <a:endParaRPr lang="en-US"/>
        </a:p>
      </dgm:t>
    </dgm:pt>
    <dgm:pt modelId="{A43CB2C5-0A33-462A-AC34-48B5BDF98001}" type="sibTrans" cxnId="{2F9D9DB7-0D58-4C3E-84D6-7B0CAEA379A8}">
      <dgm:prSet/>
      <dgm:spPr/>
      <dgm:t>
        <a:bodyPr/>
        <a:lstStyle/>
        <a:p>
          <a:endParaRPr lang="en-US"/>
        </a:p>
      </dgm:t>
    </dgm:pt>
    <dgm:pt modelId="{F93782FB-F841-48BA-A5CF-590DE6F4F2D0}">
      <dgm:prSet/>
      <dgm:spPr/>
      <dgm:t>
        <a:bodyPr/>
        <a:lstStyle/>
        <a:p>
          <a:pPr algn="ctr"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nl-NL" dirty="0"/>
            <a:t>Leren grote leerstofgehelen verwerken</a:t>
          </a:r>
          <a:endParaRPr lang="en-US" dirty="0"/>
        </a:p>
      </dgm:t>
    </dgm:pt>
    <dgm:pt modelId="{10A85253-CB0F-467D-8E7D-34D7F3C0E072}" type="parTrans" cxnId="{2DD235F7-87AA-461C-9151-6AB9BC807438}">
      <dgm:prSet/>
      <dgm:spPr/>
      <dgm:t>
        <a:bodyPr/>
        <a:lstStyle/>
        <a:p>
          <a:endParaRPr lang="en-US"/>
        </a:p>
      </dgm:t>
    </dgm:pt>
    <dgm:pt modelId="{FEDCA610-3C89-4975-A139-E943F6644586}" type="sibTrans" cxnId="{2DD235F7-87AA-461C-9151-6AB9BC807438}">
      <dgm:prSet/>
      <dgm:spPr/>
      <dgm:t>
        <a:bodyPr/>
        <a:lstStyle/>
        <a:p>
          <a:endParaRPr lang="en-US"/>
        </a:p>
      </dgm:t>
    </dgm:pt>
    <dgm:pt modelId="{D644A69D-FBD8-437C-865B-E60A843BB5C3}">
      <dgm:prSet/>
      <dgm:spPr/>
      <dgm:t>
        <a:bodyPr/>
        <a:lstStyle/>
        <a:p>
          <a:pPr algn="ctr">
            <a:lnSpc>
              <a:spcPct val="100000"/>
            </a:lnSpc>
            <a:buFont typeface="Arial" panose="020B0604020202020204" pitchFamily="34" charset="0"/>
            <a:buChar char="•"/>
          </a:pPr>
          <a:br>
            <a:rPr lang="nl-NL" dirty="0"/>
          </a:br>
          <a:r>
            <a:rPr lang="nl-NL" dirty="0"/>
            <a:t>Leren plannen</a:t>
          </a:r>
          <a:endParaRPr lang="en-US" dirty="0"/>
        </a:p>
      </dgm:t>
    </dgm:pt>
    <dgm:pt modelId="{851FBE9B-CD89-4BFB-AF23-4FB8C878824B}" type="parTrans" cxnId="{0D120BED-B556-4744-B44C-D00CB566DB3F}">
      <dgm:prSet/>
      <dgm:spPr/>
      <dgm:t>
        <a:bodyPr/>
        <a:lstStyle/>
        <a:p>
          <a:endParaRPr lang="en-US"/>
        </a:p>
      </dgm:t>
    </dgm:pt>
    <dgm:pt modelId="{0CC910F9-9431-44DC-8287-DC8864C761D9}" type="sibTrans" cxnId="{0D120BED-B556-4744-B44C-D00CB566DB3F}">
      <dgm:prSet/>
      <dgm:spPr/>
      <dgm:t>
        <a:bodyPr/>
        <a:lstStyle/>
        <a:p>
          <a:endParaRPr lang="en-US"/>
        </a:p>
      </dgm:t>
    </dgm:pt>
    <dgm:pt modelId="{B6D0EB91-16D3-45BE-A02E-881D2D72E490}">
      <dgm:prSet/>
      <dgm:spPr/>
      <dgm:t>
        <a:bodyPr/>
        <a:lstStyle/>
        <a:p>
          <a:pPr algn="ctr">
            <a:lnSpc>
              <a:spcPct val="100000"/>
            </a:lnSpc>
            <a:buFont typeface="Arial" panose="020B0604020202020204" pitchFamily="34" charset="0"/>
            <a:buChar char="•"/>
          </a:pPr>
          <a:br>
            <a:rPr lang="nl-NL" dirty="0"/>
          </a:br>
          <a:r>
            <a:rPr lang="nl-NL" dirty="0"/>
            <a:t>Leren zelfstandig werken</a:t>
          </a:r>
          <a:endParaRPr lang="en-US" dirty="0"/>
        </a:p>
      </dgm:t>
    </dgm:pt>
    <dgm:pt modelId="{84AB1B4F-4A2F-44DD-8622-0EFD639A29C3}" type="parTrans" cxnId="{302365CE-DE39-45A2-AEB5-10974A81F414}">
      <dgm:prSet/>
      <dgm:spPr/>
      <dgm:t>
        <a:bodyPr/>
        <a:lstStyle/>
        <a:p>
          <a:endParaRPr lang="en-US"/>
        </a:p>
      </dgm:t>
    </dgm:pt>
    <dgm:pt modelId="{DE0DE90D-5BDD-46C8-9EF6-C25AF9C13218}" type="sibTrans" cxnId="{302365CE-DE39-45A2-AEB5-10974A81F414}">
      <dgm:prSet/>
      <dgm:spPr/>
      <dgm:t>
        <a:bodyPr/>
        <a:lstStyle/>
        <a:p>
          <a:endParaRPr lang="en-US"/>
        </a:p>
      </dgm:t>
    </dgm:pt>
    <dgm:pt modelId="{48855875-4548-4141-94AE-E3582226706D}">
      <dgm:prSet/>
      <dgm:spPr/>
      <dgm:t>
        <a:bodyPr/>
        <a:lstStyle/>
        <a:p>
          <a:pPr algn="ctr">
            <a:lnSpc>
              <a:spcPct val="100000"/>
            </a:lnSpc>
            <a:buFont typeface="Arial" panose="020B0604020202020204" pitchFamily="34" charset="0"/>
            <a:buChar char="•"/>
          </a:pPr>
          <a:br>
            <a:rPr lang="nl-NL" dirty="0"/>
          </a:br>
          <a:r>
            <a:rPr lang="nl-NL" dirty="0"/>
            <a:t>Taken en opdrachten na school</a:t>
          </a:r>
          <a:endParaRPr lang="en-US" dirty="0"/>
        </a:p>
      </dgm:t>
    </dgm:pt>
    <dgm:pt modelId="{45D5343E-30F0-4CD3-9F10-D27221D97FDB}" type="parTrans" cxnId="{971C2B08-C7D0-414F-8B06-1AAFAEF79954}">
      <dgm:prSet/>
      <dgm:spPr/>
      <dgm:t>
        <a:bodyPr/>
        <a:lstStyle/>
        <a:p>
          <a:endParaRPr lang="en-US"/>
        </a:p>
      </dgm:t>
    </dgm:pt>
    <dgm:pt modelId="{2265456E-C31A-432D-8BF8-50A47194059F}" type="sibTrans" cxnId="{971C2B08-C7D0-414F-8B06-1AAFAEF79954}">
      <dgm:prSet/>
      <dgm:spPr/>
      <dgm:t>
        <a:bodyPr/>
        <a:lstStyle/>
        <a:p>
          <a:endParaRPr lang="en-US"/>
        </a:p>
      </dgm:t>
    </dgm:pt>
    <dgm:pt modelId="{98256C9F-C45F-4335-90AF-2C947461FAC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nl-NL"/>
            <a:t>Belangrijk</a:t>
          </a:r>
          <a:endParaRPr lang="en-US"/>
        </a:p>
      </dgm:t>
    </dgm:pt>
    <dgm:pt modelId="{80E93B2B-93FA-427F-AC88-7377CBCB54AC}" type="parTrans" cxnId="{BCF7831F-57B8-463A-9C51-D148D40ADEE4}">
      <dgm:prSet/>
      <dgm:spPr/>
      <dgm:t>
        <a:bodyPr/>
        <a:lstStyle/>
        <a:p>
          <a:endParaRPr lang="en-US"/>
        </a:p>
      </dgm:t>
    </dgm:pt>
    <dgm:pt modelId="{FE2116D8-AA97-4A24-859E-97750B23CC7E}" type="sibTrans" cxnId="{BCF7831F-57B8-463A-9C51-D148D40ADEE4}">
      <dgm:prSet/>
      <dgm:spPr/>
      <dgm:t>
        <a:bodyPr/>
        <a:lstStyle/>
        <a:p>
          <a:endParaRPr lang="en-US"/>
        </a:p>
      </dgm:t>
    </dgm:pt>
    <dgm:pt modelId="{D9A1DCCC-364F-40EF-B024-ED03A98B56EA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/>
            <a:t>Doorzettingsvermogen</a:t>
          </a:r>
        </a:p>
        <a:p>
          <a:pPr>
            <a:lnSpc>
              <a:spcPct val="100000"/>
            </a:lnSpc>
          </a:pPr>
          <a:br>
            <a:rPr lang="nl-NL" dirty="0"/>
          </a:br>
          <a:r>
            <a:rPr lang="nl-NL" dirty="0"/>
            <a:t>Brede interesse</a:t>
          </a:r>
          <a:endParaRPr lang="en-US" dirty="0"/>
        </a:p>
      </dgm:t>
    </dgm:pt>
    <dgm:pt modelId="{4360FEC3-E238-40E0-AA4B-0DC448E544CF}" type="parTrans" cxnId="{B3332FA9-4DF4-4E47-A768-F7523CBA65CB}">
      <dgm:prSet/>
      <dgm:spPr/>
      <dgm:t>
        <a:bodyPr/>
        <a:lstStyle/>
        <a:p>
          <a:endParaRPr lang="en-US"/>
        </a:p>
      </dgm:t>
    </dgm:pt>
    <dgm:pt modelId="{396F23BC-6878-47EA-92C5-57B428557635}" type="sibTrans" cxnId="{B3332FA9-4DF4-4E47-A768-F7523CBA65CB}">
      <dgm:prSet/>
      <dgm:spPr/>
      <dgm:t>
        <a:bodyPr/>
        <a:lstStyle/>
        <a:p>
          <a:endParaRPr lang="en-US"/>
        </a:p>
      </dgm:t>
    </dgm:pt>
    <dgm:pt modelId="{5274D0FD-D156-4F8D-A3A0-C7B7206656C2}">
      <dgm:prSet/>
      <dgm:spPr/>
      <dgm:t>
        <a:bodyPr/>
        <a:lstStyle/>
        <a:p>
          <a:pPr>
            <a:lnSpc>
              <a:spcPct val="100000"/>
            </a:lnSpc>
          </a:pPr>
          <a:br>
            <a:rPr lang="nl-NL" dirty="0"/>
          </a:br>
          <a:r>
            <a:rPr lang="nl-NL" dirty="0"/>
            <a:t>Zin om te leren</a:t>
          </a:r>
          <a:endParaRPr lang="en-US" dirty="0"/>
        </a:p>
      </dgm:t>
    </dgm:pt>
    <dgm:pt modelId="{4A3FFDE0-FF72-448D-A892-4543293CC733}" type="parTrans" cxnId="{5E28C93E-8AFC-438A-A8AF-C3FF7AA5615F}">
      <dgm:prSet/>
      <dgm:spPr/>
      <dgm:t>
        <a:bodyPr/>
        <a:lstStyle/>
        <a:p>
          <a:endParaRPr lang="en-US"/>
        </a:p>
      </dgm:t>
    </dgm:pt>
    <dgm:pt modelId="{CF874BE2-B6E0-4794-AD39-840D6C065B08}" type="sibTrans" cxnId="{5E28C93E-8AFC-438A-A8AF-C3FF7AA5615F}">
      <dgm:prSet/>
      <dgm:spPr/>
      <dgm:t>
        <a:bodyPr/>
        <a:lstStyle/>
        <a:p>
          <a:endParaRPr lang="en-US"/>
        </a:p>
      </dgm:t>
    </dgm:pt>
    <dgm:pt modelId="{97128614-809E-4E4D-9CEE-30B47C0D285E}">
      <dgm:prSet/>
      <dgm:spPr/>
      <dgm:t>
        <a:bodyPr/>
        <a:lstStyle/>
        <a:p>
          <a:pPr>
            <a:lnSpc>
              <a:spcPct val="100000"/>
            </a:lnSpc>
          </a:pPr>
          <a:br>
            <a:rPr lang="nl-NL" dirty="0"/>
          </a:br>
          <a:r>
            <a:rPr lang="nl-NL" dirty="0"/>
            <a:t>Plannen </a:t>
          </a:r>
          <a:endParaRPr lang="en-US" dirty="0"/>
        </a:p>
      </dgm:t>
    </dgm:pt>
    <dgm:pt modelId="{68B6FE2E-EBD2-4DCA-9EA8-0FACF4674197}" type="parTrans" cxnId="{4BD4A801-81A5-4A44-B059-37FD7DF544B7}">
      <dgm:prSet/>
      <dgm:spPr/>
      <dgm:t>
        <a:bodyPr/>
        <a:lstStyle/>
        <a:p>
          <a:endParaRPr lang="en-US"/>
        </a:p>
      </dgm:t>
    </dgm:pt>
    <dgm:pt modelId="{4CC2DCE9-2AAF-46E8-ACFF-27F15077E3C9}" type="sibTrans" cxnId="{4BD4A801-81A5-4A44-B059-37FD7DF544B7}">
      <dgm:prSet/>
      <dgm:spPr/>
      <dgm:t>
        <a:bodyPr/>
        <a:lstStyle/>
        <a:p>
          <a:endParaRPr lang="en-US"/>
        </a:p>
      </dgm:t>
    </dgm:pt>
    <dgm:pt modelId="{AD2FD931-9AF1-4F51-807D-FFE816CB5E1C}" type="pres">
      <dgm:prSet presAssocID="{B35ABC19-583D-4E95-BF68-2778C7BADDB4}" presName="root" presStyleCnt="0">
        <dgm:presLayoutVars>
          <dgm:dir/>
          <dgm:resizeHandles val="exact"/>
        </dgm:presLayoutVars>
      </dgm:prSet>
      <dgm:spPr/>
    </dgm:pt>
    <dgm:pt modelId="{9A7578F6-EF3B-4DCC-B3E9-58CCAF33E901}" type="pres">
      <dgm:prSet presAssocID="{91DAA74F-2157-47B4-B51A-5F4FD0490E77}" presName="compNode" presStyleCnt="0"/>
      <dgm:spPr/>
    </dgm:pt>
    <dgm:pt modelId="{AD206FB0-ED08-4F83-9753-1AA4C9C9DC97}" type="pres">
      <dgm:prSet presAssocID="{91DAA74F-2157-47B4-B51A-5F4FD0490E77}" presName="iconRect" presStyleLbl="node1" presStyleIdx="0" presStyleCnt="3"/>
      <dgm:spPr>
        <a:blipFill>
          <a:blip xmlns:r="http://schemas.openxmlformats.org/officeDocument/2006/relationships" r:embed="rId1">
            <a:alphaModFix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 sign"/>
        </a:ext>
      </dgm:extLst>
    </dgm:pt>
    <dgm:pt modelId="{9BE7F93E-6B7D-4636-9DD6-B2AB90AF7783}" type="pres">
      <dgm:prSet presAssocID="{91DAA74F-2157-47B4-B51A-5F4FD0490E77}" presName="iconSpace" presStyleCnt="0"/>
      <dgm:spPr/>
    </dgm:pt>
    <dgm:pt modelId="{4F13CD84-EDD2-4649-AE96-5FF81D9BF233}" type="pres">
      <dgm:prSet presAssocID="{91DAA74F-2157-47B4-B51A-5F4FD0490E77}" presName="parTx" presStyleLbl="revTx" presStyleIdx="0" presStyleCnt="6">
        <dgm:presLayoutVars>
          <dgm:chMax val="0"/>
          <dgm:chPref val="0"/>
        </dgm:presLayoutVars>
      </dgm:prSet>
      <dgm:spPr/>
    </dgm:pt>
    <dgm:pt modelId="{09236418-0EDC-4C15-9B19-6663D4A225EC}" type="pres">
      <dgm:prSet presAssocID="{91DAA74F-2157-47B4-B51A-5F4FD0490E77}" presName="txSpace" presStyleCnt="0"/>
      <dgm:spPr/>
    </dgm:pt>
    <dgm:pt modelId="{EED9BE69-B40E-4A6A-BC6C-8D2321342320}" type="pres">
      <dgm:prSet presAssocID="{91DAA74F-2157-47B4-B51A-5F4FD0490E77}" presName="desTx" presStyleLbl="revTx" presStyleIdx="1" presStyleCnt="6">
        <dgm:presLayoutVars/>
      </dgm:prSet>
      <dgm:spPr/>
    </dgm:pt>
    <dgm:pt modelId="{7468191D-6789-46EF-8554-41495C3D8D6D}" type="pres">
      <dgm:prSet presAssocID="{1ADAF622-BFD6-45ED-9828-278D09192B1F}" presName="sibTrans" presStyleCnt="0"/>
      <dgm:spPr/>
    </dgm:pt>
    <dgm:pt modelId="{5FAC7D3A-8B99-4B7C-BCC2-4062FB69A402}" type="pres">
      <dgm:prSet presAssocID="{9E81F331-4F3A-4064-8E6D-EA5DB8316042}" presName="compNode" presStyleCnt="0"/>
      <dgm:spPr/>
    </dgm:pt>
    <dgm:pt modelId="{3BD55C1F-39D1-4A94-B4C1-0AD50BAEE669}" type="pres">
      <dgm:prSet presAssocID="{9E81F331-4F3A-4064-8E6D-EA5DB8316042}" presName="iconRect" presStyleLbl="node1" presStyleIdx="1" presStyleCnt="3"/>
      <dgm:spPr>
        <a:blipFill>
          <a:blip xmlns:r="http://schemas.openxmlformats.org/officeDocument/2006/relationships"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CAD05333-5355-4A96-9BA7-542F2983168E}" type="pres">
      <dgm:prSet presAssocID="{9E81F331-4F3A-4064-8E6D-EA5DB8316042}" presName="iconSpace" presStyleCnt="0"/>
      <dgm:spPr/>
    </dgm:pt>
    <dgm:pt modelId="{8A046F32-0E4F-41A0-9E81-10108BB6FD2C}" type="pres">
      <dgm:prSet presAssocID="{9E81F331-4F3A-4064-8E6D-EA5DB8316042}" presName="parTx" presStyleLbl="revTx" presStyleIdx="2" presStyleCnt="6">
        <dgm:presLayoutVars>
          <dgm:chMax val="0"/>
          <dgm:chPref val="0"/>
        </dgm:presLayoutVars>
      </dgm:prSet>
      <dgm:spPr/>
    </dgm:pt>
    <dgm:pt modelId="{E6E1358E-A3F5-4556-AA0A-8EFA78FB784F}" type="pres">
      <dgm:prSet presAssocID="{9E81F331-4F3A-4064-8E6D-EA5DB8316042}" presName="txSpace" presStyleCnt="0"/>
      <dgm:spPr/>
    </dgm:pt>
    <dgm:pt modelId="{9DDF8A9F-4EDD-4035-8954-CE547E6D7185}" type="pres">
      <dgm:prSet presAssocID="{9E81F331-4F3A-4064-8E6D-EA5DB8316042}" presName="desTx" presStyleLbl="revTx" presStyleIdx="3" presStyleCnt="6">
        <dgm:presLayoutVars/>
      </dgm:prSet>
      <dgm:spPr/>
    </dgm:pt>
    <dgm:pt modelId="{05319C21-C8A7-473D-9B92-8B40BEFECAE9}" type="pres">
      <dgm:prSet presAssocID="{A43CB2C5-0A33-462A-AC34-48B5BDF98001}" presName="sibTrans" presStyleCnt="0"/>
      <dgm:spPr/>
    </dgm:pt>
    <dgm:pt modelId="{B0316D0E-2F3F-4967-8DA6-42FB909BF752}" type="pres">
      <dgm:prSet presAssocID="{98256C9F-C45F-4335-90AF-2C947461FAC6}" presName="compNode" presStyleCnt="0"/>
      <dgm:spPr/>
    </dgm:pt>
    <dgm:pt modelId="{ED74AE1E-992E-413E-9551-0D89838293C7}" type="pres">
      <dgm:prSet presAssocID="{98256C9F-C45F-4335-90AF-2C947461FAC6}" presName="iconRect" presStyleLbl="node1" presStyleIdx="2" presStyleCnt="3"/>
      <dgm:spPr>
        <a:blipFill>
          <a:blip xmlns:r="http://schemas.openxmlformats.org/officeDocument/2006/relationships"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nkje"/>
        </a:ext>
      </dgm:extLst>
    </dgm:pt>
    <dgm:pt modelId="{AA9A28AF-AEC1-4A06-9768-D4FF2E6F015A}" type="pres">
      <dgm:prSet presAssocID="{98256C9F-C45F-4335-90AF-2C947461FAC6}" presName="iconSpace" presStyleCnt="0"/>
      <dgm:spPr/>
    </dgm:pt>
    <dgm:pt modelId="{733D01A7-7F24-4D89-91A2-D3F673B64590}" type="pres">
      <dgm:prSet presAssocID="{98256C9F-C45F-4335-90AF-2C947461FAC6}" presName="parTx" presStyleLbl="revTx" presStyleIdx="4" presStyleCnt="6">
        <dgm:presLayoutVars>
          <dgm:chMax val="0"/>
          <dgm:chPref val="0"/>
        </dgm:presLayoutVars>
      </dgm:prSet>
      <dgm:spPr/>
    </dgm:pt>
    <dgm:pt modelId="{73DAF377-17C1-40B6-9BB8-1AA93AE29379}" type="pres">
      <dgm:prSet presAssocID="{98256C9F-C45F-4335-90AF-2C947461FAC6}" presName="txSpace" presStyleCnt="0"/>
      <dgm:spPr/>
    </dgm:pt>
    <dgm:pt modelId="{487DB9BA-F8C3-43CA-BA86-BCFD6D2382AE}" type="pres">
      <dgm:prSet presAssocID="{98256C9F-C45F-4335-90AF-2C947461FAC6}" presName="desTx" presStyleLbl="revTx" presStyleIdx="5" presStyleCnt="6">
        <dgm:presLayoutVars/>
      </dgm:prSet>
      <dgm:spPr/>
    </dgm:pt>
  </dgm:ptLst>
  <dgm:cxnLst>
    <dgm:cxn modelId="{4BD4A801-81A5-4A44-B059-37FD7DF544B7}" srcId="{98256C9F-C45F-4335-90AF-2C947461FAC6}" destId="{97128614-809E-4E4D-9CEE-30B47C0D285E}" srcOrd="2" destOrd="0" parTransId="{68B6FE2E-EBD2-4DCA-9EA8-0FACF4674197}" sibTransId="{4CC2DCE9-2AAF-46E8-ACFF-27F15077E3C9}"/>
    <dgm:cxn modelId="{971C2B08-C7D0-414F-8B06-1AAFAEF79954}" srcId="{9E81F331-4F3A-4064-8E6D-EA5DB8316042}" destId="{48855875-4548-4141-94AE-E3582226706D}" srcOrd="3" destOrd="0" parTransId="{45D5343E-30F0-4CD3-9F10-D27221D97FDB}" sibTransId="{2265456E-C31A-432D-8BF8-50A47194059F}"/>
    <dgm:cxn modelId="{C621631D-17FA-4A19-BAA6-E5829322EF3C}" type="presOf" srcId="{B6D0EB91-16D3-45BE-A02E-881D2D72E490}" destId="{9DDF8A9F-4EDD-4035-8954-CE547E6D7185}" srcOrd="0" destOrd="2" presId="urn:microsoft.com/office/officeart/2018/5/layout/CenteredIconLabelDescriptionList"/>
    <dgm:cxn modelId="{BCF7831F-57B8-463A-9C51-D148D40ADEE4}" srcId="{B35ABC19-583D-4E95-BF68-2778C7BADDB4}" destId="{98256C9F-C45F-4335-90AF-2C947461FAC6}" srcOrd="2" destOrd="0" parTransId="{80E93B2B-93FA-427F-AC88-7377CBCB54AC}" sibTransId="{FE2116D8-AA97-4A24-859E-97750B23CC7E}"/>
    <dgm:cxn modelId="{D8260827-BFD1-4838-9600-726C225ACBB7}" type="presOf" srcId="{91DAA74F-2157-47B4-B51A-5F4FD0490E77}" destId="{4F13CD84-EDD2-4649-AE96-5FF81D9BF233}" srcOrd="0" destOrd="0" presId="urn:microsoft.com/office/officeart/2018/5/layout/CenteredIconLabelDescriptionList"/>
    <dgm:cxn modelId="{5E28C93E-8AFC-438A-A8AF-C3FF7AA5615F}" srcId="{98256C9F-C45F-4335-90AF-2C947461FAC6}" destId="{5274D0FD-D156-4F8D-A3A0-C7B7206656C2}" srcOrd="1" destOrd="0" parTransId="{4A3FFDE0-FF72-448D-A892-4543293CC733}" sibTransId="{CF874BE2-B6E0-4794-AD39-840D6C065B08}"/>
    <dgm:cxn modelId="{2B43F542-78BA-470E-85E4-8C5320445581}" type="presOf" srcId="{D9A1DCCC-364F-40EF-B024-ED03A98B56EA}" destId="{487DB9BA-F8C3-43CA-BA86-BCFD6D2382AE}" srcOrd="0" destOrd="0" presId="urn:microsoft.com/office/officeart/2018/5/layout/CenteredIconLabelDescriptionList"/>
    <dgm:cxn modelId="{97613C6C-00E1-4568-ABF7-E48F66DB0D24}" type="presOf" srcId="{F93782FB-F841-48BA-A5CF-590DE6F4F2D0}" destId="{9DDF8A9F-4EDD-4035-8954-CE547E6D7185}" srcOrd="0" destOrd="0" presId="urn:microsoft.com/office/officeart/2018/5/layout/CenteredIconLabelDescriptionList"/>
    <dgm:cxn modelId="{F0C6D94E-9F2F-4C73-9E38-8A1A17640EB9}" type="presOf" srcId="{9E81F331-4F3A-4064-8E6D-EA5DB8316042}" destId="{8A046F32-0E4F-41A0-9E81-10108BB6FD2C}" srcOrd="0" destOrd="0" presId="urn:microsoft.com/office/officeart/2018/5/layout/CenteredIconLabelDescriptionList"/>
    <dgm:cxn modelId="{BDA99C4F-A04C-47CD-A7E2-D2D2063357FA}" type="presOf" srcId="{B35ABC19-583D-4E95-BF68-2778C7BADDB4}" destId="{AD2FD931-9AF1-4F51-807D-FFE816CB5E1C}" srcOrd="0" destOrd="0" presId="urn:microsoft.com/office/officeart/2018/5/layout/CenteredIconLabelDescriptionList"/>
    <dgm:cxn modelId="{66D6D651-30A3-45FF-9C57-19140F8C2008}" srcId="{B35ABC19-583D-4E95-BF68-2778C7BADDB4}" destId="{91DAA74F-2157-47B4-B51A-5F4FD0490E77}" srcOrd="0" destOrd="0" parTransId="{66899061-5331-4314-AFDD-3A1E578C7837}" sibTransId="{1ADAF622-BFD6-45ED-9828-278D09192B1F}"/>
    <dgm:cxn modelId="{A3C0CA72-B592-4F18-865A-2E49D3F203E5}" type="presOf" srcId="{97128614-809E-4E4D-9CEE-30B47C0D285E}" destId="{487DB9BA-F8C3-43CA-BA86-BCFD6D2382AE}" srcOrd="0" destOrd="2" presId="urn:microsoft.com/office/officeart/2018/5/layout/CenteredIconLabelDescriptionList"/>
    <dgm:cxn modelId="{0A7A067E-07DC-481A-B2F1-B15C81AF1153}" type="presOf" srcId="{D644A69D-FBD8-437C-865B-E60A843BB5C3}" destId="{9DDF8A9F-4EDD-4035-8954-CE547E6D7185}" srcOrd="0" destOrd="1" presId="urn:microsoft.com/office/officeart/2018/5/layout/CenteredIconLabelDescriptionList"/>
    <dgm:cxn modelId="{B3332FA9-4DF4-4E47-A768-F7523CBA65CB}" srcId="{98256C9F-C45F-4335-90AF-2C947461FAC6}" destId="{D9A1DCCC-364F-40EF-B024-ED03A98B56EA}" srcOrd="0" destOrd="0" parTransId="{4360FEC3-E238-40E0-AA4B-0DC448E544CF}" sibTransId="{396F23BC-6878-47EA-92C5-57B428557635}"/>
    <dgm:cxn modelId="{59B676AC-1881-4FEE-A4D2-40EC78FE9A37}" type="presOf" srcId="{98256C9F-C45F-4335-90AF-2C947461FAC6}" destId="{733D01A7-7F24-4D89-91A2-D3F673B64590}" srcOrd="0" destOrd="0" presId="urn:microsoft.com/office/officeart/2018/5/layout/CenteredIconLabelDescriptionList"/>
    <dgm:cxn modelId="{08568EB4-EBCF-44A2-A914-C514FB97302F}" type="presOf" srcId="{48855875-4548-4141-94AE-E3582226706D}" destId="{9DDF8A9F-4EDD-4035-8954-CE547E6D7185}" srcOrd="0" destOrd="3" presId="urn:microsoft.com/office/officeart/2018/5/layout/CenteredIconLabelDescriptionList"/>
    <dgm:cxn modelId="{2F9D9DB7-0D58-4C3E-84D6-7B0CAEA379A8}" srcId="{B35ABC19-583D-4E95-BF68-2778C7BADDB4}" destId="{9E81F331-4F3A-4064-8E6D-EA5DB8316042}" srcOrd="1" destOrd="0" parTransId="{FE2B8B6D-B26D-424E-A481-B660AB21E49D}" sibTransId="{A43CB2C5-0A33-462A-AC34-48B5BDF98001}"/>
    <dgm:cxn modelId="{302365CE-DE39-45A2-AEB5-10974A81F414}" srcId="{9E81F331-4F3A-4064-8E6D-EA5DB8316042}" destId="{B6D0EB91-16D3-45BE-A02E-881D2D72E490}" srcOrd="2" destOrd="0" parTransId="{84AB1B4F-4A2F-44DD-8622-0EFD639A29C3}" sibTransId="{DE0DE90D-5BDD-46C8-9EF6-C25AF9C13218}"/>
    <dgm:cxn modelId="{3B1BEBD2-5F69-4922-B196-7A082CECCFB9}" type="presOf" srcId="{5274D0FD-D156-4F8D-A3A0-C7B7206656C2}" destId="{487DB9BA-F8C3-43CA-BA86-BCFD6D2382AE}" srcOrd="0" destOrd="1" presId="urn:microsoft.com/office/officeart/2018/5/layout/CenteredIconLabelDescriptionList"/>
    <dgm:cxn modelId="{0D120BED-B556-4744-B44C-D00CB566DB3F}" srcId="{9E81F331-4F3A-4064-8E6D-EA5DB8316042}" destId="{D644A69D-FBD8-437C-865B-E60A843BB5C3}" srcOrd="1" destOrd="0" parTransId="{851FBE9B-CD89-4BFB-AF23-4FB8C878824B}" sibTransId="{0CC910F9-9431-44DC-8287-DC8864C761D9}"/>
    <dgm:cxn modelId="{2DD235F7-87AA-461C-9151-6AB9BC807438}" srcId="{9E81F331-4F3A-4064-8E6D-EA5DB8316042}" destId="{F93782FB-F841-48BA-A5CF-590DE6F4F2D0}" srcOrd="0" destOrd="0" parTransId="{10A85253-CB0F-467D-8E7D-34D7F3C0E072}" sibTransId="{FEDCA610-3C89-4975-A139-E943F6644586}"/>
    <dgm:cxn modelId="{87AF2121-8CD0-44B3-B4B5-0685DF8D31CA}" type="presParOf" srcId="{AD2FD931-9AF1-4F51-807D-FFE816CB5E1C}" destId="{9A7578F6-EF3B-4DCC-B3E9-58CCAF33E901}" srcOrd="0" destOrd="0" presId="urn:microsoft.com/office/officeart/2018/5/layout/CenteredIconLabelDescriptionList"/>
    <dgm:cxn modelId="{659F6093-B2DA-4D90-AA51-6DED8DE5D31B}" type="presParOf" srcId="{9A7578F6-EF3B-4DCC-B3E9-58CCAF33E901}" destId="{AD206FB0-ED08-4F83-9753-1AA4C9C9DC97}" srcOrd="0" destOrd="0" presId="urn:microsoft.com/office/officeart/2018/5/layout/CenteredIconLabelDescriptionList"/>
    <dgm:cxn modelId="{739D904F-8545-453C-A275-D924D3774E6E}" type="presParOf" srcId="{9A7578F6-EF3B-4DCC-B3E9-58CCAF33E901}" destId="{9BE7F93E-6B7D-4636-9DD6-B2AB90AF7783}" srcOrd="1" destOrd="0" presId="urn:microsoft.com/office/officeart/2018/5/layout/CenteredIconLabelDescriptionList"/>
    <dgm:cxn modelId="{E94E43B1-1C95-4C9B-B5B4-18EA98DBE086}" type="presParOf" srcId="{9A7578F6-EF3B-4DCC-B3E9-58CCAF33E901}" destId="{4F13CD84-EDD2-4649-AE96-5FF81D9BF233}" srcOrd="2" destOrd="0" presId="urn:microsoft.com/office/officeart/2018/5/layout/CenteredIconLabelDescriptionList"/>
    <dgm:cxn modelId="{E5F507E6-64BD-4FD8-8969-29FD7578D52A}" type="presParOf" srcId="{9A7578F6-EF3B-4DCC-B3E9-58CCAF33E901}" destId="{09236418-0EDC-4C15-9B19-6663D4A225EC}" srcOrd="3" destOrd="0" presId="urn:microsoft.com/office/officeart/2018/5/layout/CenteredIconLabelDescriptionList"/>
    <dgm:cxn modelId="{4D95FD45-3C02-4831-B579-4C75DF796171}" type="presParOf" srcId="{9A7578F6-EF3B-4DCC-B3E9-58CCAF33E901}" destId="{EED9BE69-B40E-4A6A-BC6C-8D2321342320}" srcOrd="4" destOrd="0" presId="urn:microsoft.com/office/officeart/2018/5/layout/CenteredIconLabelDescriptionList"/>
    <dgm:cxn modelId="{949A9FBB-3431-48CE-A370-5808473C9467}" type="presParOf" srcId="{AD2FD931-9AF1-4F51-807D-FFE816CB5E1C}" destId="{7468191D-6789-46EF-8554-41495C3D8D6D}" srcOrd="1" destOrd="0" presId="urn:microsoft.com/office/officeart/2018/5/layout/CenteredIconLabelDescriptionList"/>
    <dgm:cxn modelId="{478642DE-B666-4360-83DF-81A6EE390724}" type="presParOf" srcId="{AD2FD931-9AF1-4F51-807D-FFE816CB5E1C}" destId="{5FAC7D3A-8B99-4B7C-BCC2-4062FB69A402}" srcOrd="2" destOrd="0" presId="urn:microsoft.com/office/officeart/2018/5/layout/CenteredIconLabelDescriptionList"/>
    <dgm:cxn modelId="{2C4CB36D-4B99-4D1B-9E3A-DF22A9F1890E}" type="presParOf" srcId="{5FAC7D3A-8B99-4B7C-BCC2-4062FB69A402}" destId="{3BD55C1F-39D1-4A94-B4C1-0AD50BAEE669}" srcOrd="0" destOrd="0" presId="urn:microsoft.com/office/officeart/2018/5/layout/CenteredIconLabelDescriptionList"/>
    <dgm:cxn modelId="{0F865832-4FEE-4042-92A8-088B90C93B53}" type="presParOf" srcId="{5FAC7D3A-8B99-4B7C-BCC2-4062FB69A402}" destId="{CAD05333-5355-4A96-9BA7-542F2983168E}" srcOrd="1" destOrd="0" presId="urn:microsoft.com/office/officeart/2018/5/layout/CenteredIconLabelDescriptionList"/>
    <dgm:cxn modelId="{5E05D1CB-E6EB-4CA4-88F1-87196F66925E}" type="presParOf" srcId="{5FAC7D3A-8B99-4B7C-BCC2-4062FB69A402}" destId="{8A046F32-0E4F-41A0-9E81-10108BB6FD2C}" srcOrd="2" destOrd="0" presId="urn:microsoft.com/office/officeart/2018/5/layout/CenteredIconLabelDescriptionList"/>
    <dgm:cxn modelId="{91365EF4-20F8-49F7-9FF8-3A044604B280}" type="presParOf" srcId="{5FAC7D3A-8B99-4B7C-BCC2-4062FB69A402}" destId="{E6E1358E-A3F5-4556-AA0A-8EFA78FB784F}" srcOrd="3" destOrd="0" presId="urn:microsoft.com/office/officeart/2018/5/layout/CenteredIconLabelDescriptionList"/>
    <dgm:cxn modelId="{682487EC-57CA-41C6-B2E5-597D8B48C77E}" type="presParOf" srcId="{5FAC7D3A-8B99-4B7C-BCC2-4062FB69A402}" destId="{9DDF8A9F-4EDD-4035-8954-CE547E6D7185}" srcOrd="4" destOrd="0" presId="urn:microsoft.com/office/officeart/2018/5/layout/CenteredIconLabelDescriptionList"/>
    <dgm:cxn modelId="{A2714D34-A6B1-4A94-A234-9105F948A4DC}" type="presParOf" srcId="{AD2FD931-9AF1-4F51-807D-FFE816CB5E1C}" destId="{05319C21-C8A7-473D-9B92-8B40BEFECAE9}" srcOrd="3" destOrd="0" presId="urn:microsoft.com/office/officeart/2018/5/layout/CenteredIconLabelDescriptionList"/>
    <dgm:cxn modelId="{116DF00C-1BE2-4B9F-8D50-2BF979EA3292}" type="presParOf" srcId="{AD2FD931-9AF1-4F51-807D-FFE816CB5E1C}" destId="{B0316D0E-2F3F-4967-8DA6-42FB909BF752}" srcOrd="4" destOrd="0" presId="urn:microsoft.com/office/officeart/2018/5/layout/CenteredIconLabelDescriptionList"/>
    <dgm:cxn modelId="{3D35E1C7-169B-4B2C-8E02-A254C965CBE7}" type="presParOf" srcId="{B0316D0E-2F3F-4967-8DA6-42FB909BF752}" destId="{ED74AE1E-992E-413E-9551-0D89838293C7}" srcOrd="0" destOrd="0" presId="urn:microsoft.com/office/officeart/2018/5/layout/CenteredIconLabelDescriptionList"/>
    <dgm:cxn modelId="{EB951597-E917-44AE-BC28-75198EFCFBBB}" type="presParOf" srcId="{B0316D0E-2F3F-4967-8DA6-42FB909BF752}" destId="{AA9A28AF-AEC1-4A06-9768-D4FF2E6F015A}" srcOrd="1" destOrd="0" presId="urn:microsoft.com/office/officeart/2018/5/layout/CenteredIconLabelDescriptionList"/>
    <dgm:cxn modelId="{F475BB09-1419-4D22-9B65-429A8953CDE7}" type="presParOf" srcId="{B0316D0E-2F3F-4967-8DA6-42FB909BF752}" destId="{733D01A7-7F24-4D89-91A2-D3F673B64590}" srcOrd="2" destOrd="0" presId="urn:microsoft.com/office/officeart/2018/5/layout/CenteredIconLabelDescriptionList"/>
    <dgm:cxn modelId="{529368BD-27AA-43E5-9631-7216AF719B86}" type="presParOf" srcId="{B0316D0E-2F3F-4967-8DA6-42FB909BF752}" destId="{73DAF377-17C1-40B6-9BB8-1AA93AE29379}" srcOrd="3" destOrd="0" presId="urn:microsoft.com/office/officeart/2018/5/layout/CenteredIconLabelDescriptionList"/>
    <dgm:cxn modelId="{82696DA5-2762-4DFE-959C-25311BCD6974}" type="presParOf" srcId="{B0316D0E-2F3F-4967-8DA6-42FB909BF752}" destId="{487DB9BA-F8C3-43CA-BA86-BCFD6D2382AE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B7D354-326B-424F-9D8E-2B7458BE4168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nl-BE"/>
        </a:p>
      </dgm:t>
    </dgm:pt>
    <dgm:pt modelId="{6F2A46FF-6BF6-428F-AFBC-DFB84D4C36FC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>
          <a:headEnd type="none" w="med" len="med"/>
          <a:tailEnd type="none" w="med" len="med"/>
        </a:ln>
      </dgm:spPr>
      <dgm:t>
        <a:bodyPr/>
        <a:lstStyle/>
        <a:p>
          <a:r>
            <a:rPr lang="nl-NL" dirty="0">
              <a:solidFill>
                <a:schemeClr val="tx1"/>
              </a:solidFill>
            </a:rPr>
            <a:t>	Nederlands			   	4</a:t>
          </a:r>
          <a:endParaRPr lang="nl-BE" dirty="0">
            <a:solidFill>
              <a:schemeClr val="tx1"/>
            </a:solidFill>
          </a:endParaRPr>
        </a:p>
      </dgm:t>
    </dgm:pt>
    <dgm:pt modelId="{EDCDCDD7-AE3F-406C-8E5D-B676AC3C6646}" type="parTrans" cxnId="{9221706B-D242-45F5-8BF4-4F77DCC5C3A9}">
      <dgm:prSet/>
      <dgm:spPr/>
      <dgm:t>
        <a:bodyPr/>
        <a:lstStyle/>
        <a:p>
          <a:endParaRPr lang="nl-BE">
            <a:solidFill>
              <a:schemeClr val="tx1"/>
            </a:solidFill>
          </a:endParaRPr>
        </a:p>
      </dgm:t>
    </dgm:pt>
    <dgm:pt modelId="{35E220EC-E257-440D-B11D-5822AF55A955}" type="sibTrans" cxnId="{9221706B-D242-45F5-8BF4-4F77DCC5C3A9}">
      <dgm:prSet/>
      <dgm:spPr/>
      <dgm:t>
        <a:bodyPr/>
        <a:lstStyle/>
        <a:p>
          <a:endParaRPr lang="nl-BE">
            <a:solidFill>
              <a:schemeClr val="tx1"/>
            </a:solidFill>
          </a:endParaRPr>
        </a:p>
      </dgm:t>
    </dgm:pt>
    <dgm:pt modelId="{AA436483-F7F3-4C13-953B-897200F67D7D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nl-NL" dirty="0">
              <a:solidFill>
                <a:schemeClr val="tx1"/>
              </a:solidFill>
            </a:rPr>
            <a:t>	Frans					3</a:t>
          </a:r>
          <a:endParaRPr lang="nl-BE" dirty="0">
            <a:solidFill>
              <a:schemeClr val="tx1"/>
            </a:solidFill>
          </a:endParaRPr>
        </a:p>
      </dgm:t>
    </dgm:pt>
    <dgm:pt modelId="{08CC0DA4-3C6B-4984-A01B-C7AB48D711EB}" type="parTrans" cxnId="{DFE41B95-97B1-4AA1-9B8D-B153DAA355FE}">
      <dgm:prSet/>
      <dgm:spPr/>
      <dgm:t>
        <a:bodyPr/>
        <a:lstStyle/>
        <a:p>
          <a:endParaRPr lang="nl-BE">
            <a:solidFill>
              <a:schemeClr val="tx1"/>
            </a:solidFill>
          </a:endParaRPr>
        </a:p>
      </dgm:t>
    </dgm:pt>
    <dgm:pt modelId="{A8EB28FB-7E4B-49D3-9528-152DF7638D45}" type="sibTrans" cxnId="{DFE41B95-97B1-4AA1-9B8D-B153DAA355FE}">
      <dgm:prSet/>
      <dgm:spPr/>
      <dgm:t>
        <a:bodyPr/>
        <a:lstStyle/>
        <a:p>
          <a:endParaRPr lang="nl-BE">
            <a:solidFill>
              <a:schemeClr val="tx1"/>
            </a:solidFill>
          </a:endParaRPr>
        </a:p>
      </dgm:t>
    </dgm:pt>
    <dgm:pt modelId="{D3A2CC87-9560-4FCC-BD4F-EB5960195F6E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nl-NL" dirty="0">
              <a:solidFill>
                <a:schemeClr val="tx1"/>
              </a:solidFill>
            </a:rPr>
            <a:t>	Engels				             3</a:t>
          </a:r>
          <a:endParaRPr lang="nl-BE" dirty="0">
            <a:solidFill>
              <a:schemeClr val="tx1"/>
            </a:solidFill>
          </a:endParaRPr>
        </a:p>
      </dgm:t>
    </dgm:pt>
    <dgm:pt modelId="{2DADB407-E422-4107-B4BE-0E06D0E9F132}" type="parTrans" cxnId="{A86D5658-B57D-4B60-AD51-258C0D6D4786}">
      <dgm:prSet/>
      <dgm:spPr/>
      <dgm:t>
        <a:bodyPr/>
        <a:lstStyle/>
        <a:p>
          <a:endParaRPr lang="nl-BE">
            <a:solidFill>
              <a:schemeClr val="tx1"/>
            </a:solidFill>
          </a:endParaRPr>
        </a:p>
      </dgm:t>
    </dgm:pt>
    <dgm:pt modelId="{F73E8C7F-176C-41C3-B4DA-6B0F76AAECFB}" type="sibTrans" cxnId="{A86D5658-B57D-4B60-AD51-258C0D6D4786}">
      <dgm:prSet/>
      <dgm:spPr/>
      <dgm:t>
        <a:bodyPr/>
        <a:lstStyle/>
        <a:p>
          <a:endParaRPr lang="nl-BE">
            <a:solidFill>
              <a:schemeClr val="tx1"/>
            </a:solidFill>
          </a:endParaRPr>
        </a:p>
      </dgm:t>
    </dgm:pt>
    <dgm:pt modelId="{C183DBE2-FC57-42DA-BA95-6BA9EE82DCC9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nl-NL" dirty="0">
              <a:solidFill>
                <a:schemeClr val="tx1"/>
              </a:solidFill>
            </a:rPr>
            <a:t>	Wiskunde				5</a:t>
          </a:r>
          <a:endParaRPr lang="nl-BE" dirty="0">
            <a:solidFill>
              <a:schemeClr val="tx1"/>
            </a:solidFill>
          </a:endParaRPr>
        </a:p>
      </dgm:t>
    </dgm:pt>
    <dgm:pt modelId="{2E916460-27CD-4B52-858F-B05D708743E5}" type="parTrans" cxnId="{FD1684AF-A56D-466E-B2E3-3AEF15E6639D}">
      <dgm:prSet/>
      <dgm:spPr/>
      <dgm:t>
        <a:bodyPr/>
        <a:lstStyle/>
        <a:p>
          <a:endParaRPr lang="nl-BE">
            <a:solidFill>
              <a:schemeClr val="tx1"/>
            </a:solidFill>
          </a:endParaRPr>
        </a:p>
      </dgm:t>
    </dgm:pt>
    <dgm:pt modelId="{127ECD80-67E2-4A54-B4B5-16DAAB3F3A7D}" type="sibTrans" cxnId="{FD1684AF-A56D-466E-B2E3-3AEF15E6639D}">
      <dgm:prSet/>
      <dgm:spPr/>
      <dgm:t>
        <a:bodyPr/>
        <a:lstStyle/>
        <a:p>
          <a:endParaRPr lang="nl-BE">
            <a:solidFill>
              <a:schemeClr val="tx1"/>
            </a:solidFill>
          </a:endParaRPr>
        </a:p>
      </dgm:t>
    </dgm:pt>
    <dgm:pt modelId="{AB64977E-7021-4F48-B2A0-71044428467B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nl-NL" dirty="0">
              <a:solidFill>
                <a:schemeClr val="tx1"/>
              </a:solidFill>
            </a:rPr>
            <a:t>	Natuurwetenschappen		             3</a:t>
          </a:r>
          <a:endParaRPr lang="nl-BE" dirty="0">
            <a:solidFill>
              <a:schemeClr val="tx1"/>
            </a:solidFill>
          </a:endParaRPr>
        </a:p>
      </dgm:t>
    </dgm:pt>
    <dgm:pt modelId="{51033369-6C83-40A2-BCC5-BC7E4B16DE0B}" type="parTrans" cxnId="{4DBD92BF-9C56-4CD5-A9D3-8154553EEC6F}">
      <dgm:prSet/>
      <dgm:spPr/>
      <dgm:t>
        <a:bodyPr/>
        <a:lstStyle/>
        <a:p>
          <a:endParaRPr lang="nl-BE">
            <a:solidFill>
              <a:schemeClr val="tx1"/>
            </a:solidFill>
          </a:endParaRPr>
        </a:p>
      </dgm:t>
    </dgm:pt>
    <dgm:pt modelId="{8C68AAB7-E06B-4B4E-9CCB-B6AF02D93F9D}" type="sibTrans" cxnId="{4DBD92BF-9C56-4CD5-A9D3-8154553EEC6F}">
      <dgm:prSet/>
      <dgm:spPr/>
      <dgm:t>
        <a:bodyPr/>
        <a:lstStyle/>
        <a:p>
          <a:endParaRPr lang="nl-BE">
            <a:solidFill>
              <a:schemeClr val="tx1"/>
            </a:solidFill>
          </a:endParaRPr>
        </a:p>
      </dgm:t>
    </dgm:pt>
    <dgm:pt modelId="{A083E5E2-9125-44F0-BD1E-AEECC2C82224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nl-NL" dirty="0">
              <a:solidFill>
                <a:schemeClr val="tx1"/>
              </a:solidFill>
            </a:rPr>
            <a:t>	Mens en samenleving		             3		</a:t>
          </a:r>
          <a:endParaRPr lang="nl-BE" dirty="0">
            <a:solidFill>
              <a:schemeClr val="tx1"/>
            </a:solidFill>
          </a:endParaRPr>
        </a:p>
      </dgm:t>
    </dgm:pt>
    <dgm:pt modelId="{0738816A-AB16-4F2C-A25A-5CE496154AE1}" type="parTrans" cxnId="{B82CA6A5-F8B7-41E9-BE63-03474DBCDC4B}">
      <dgm:prSet/>
      <dgm:spPr/>
      <dgm:t>
        <a:bodyPr/>
        <a:lstStyle/>
        <a:p>
          <a:endParaRPr lang="nl-BE">
            <a:solidFill>
              <a:schemeClr val="tx1"/>
            </a:solidFill>
          </a:endParaRPr>
        </a:p>
      </dgm:t>
    </dgm:pt>
    <dgm:pt modelId="{2F5213B8-AC30-4BF8-823D-1333DAE91037}" type="sibTrans" cxnId="{B82CA6A5-F8B7-41E9-BE63-03474DBCDC4B}">
      <dgm:prSet/>
      <dgm:spPr/>
      <dgm:t>
        <a:bodyPr/>
        <a:lstStyle/>
        <a:p>
          <a:endParaRPr lang="nl-BE">
            <a:solidFill>
              <a:schemeClr val="tx1"/>
            </a:solidFill>
          </a:endParaRPr>
        </a:p>
      </dgm:t>
    </dgm:pt>
    <dgm:pt modelId="{22201D3F-3B47-4A52-9214-7B6DFDDBFA72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nl-NL" dirty="0">
              <a:solidFill>
                <a:schemeClr val="tx1"/>
              </a:solidFill>
            </a:rPr>
            <a:t>	Business &amp; Finance		             2		</a:t>
          </a:r>
          <a:endParaRPr lang="nl-BE" dirty="0">
            <a:solidFill>
              <a:schemeClr val="tx1"/>
            </a:solidFill>
          </a:endParaRPr>
        </a:p>
      </dgm:t>
    </dgm:pt>
    <dgm:pt modelId="{ED3BE0E6-9B72-4B9D-883A-35329308F67F}" type="parTrans" cxnId="{EB714967-4609-4AB9-A299-2F44BFE7E72A}">
      <dgm:prSet/>
      <dgm:spPr/>
      <dgm:t>
        <a:bodyPr/>
        <a:lstStyle/>
        <a:p>
          <a:endParaRPr lang="nl-BE">
            <a:solidFill>
              <a:schemeClr val="tx1"/>
            </a:solidFill>
          </a:endParaRPr>
        </a:p>
      </dgm:t>
    </dgm:pt>
    <dgm:pt modelId="{ECE385F1-9C18-4E62-BD97-7B53760151F2}" type="sibTrans" cxnId="{EB714967-4609-4AB9-A299-2F44BFE7E72A}">
      <dgm:prSet/>
      <dgm:spPr/>
      <dgm:t>
        <a:bodyPr/>
        <a:lstStyle/>
        <a:p>
          <a:endParaRPr lang="nl-BE">
            <a:solidFill>
              <a:schemeClr val="tx1"/>
            </a:solidFill>
          </a:endParaRPr>
        </a:p>
      </dgm:t>
    </dgm:pt>
    <dgm:pt modelId="{42E4F9E5-AA26-4671-AF64-D9946C50186C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nl-NL" dirty="0">
              <a:solidFill>
                <a:schemeClr val="tx1"/>
              </a:solidFill>
            </a:rPr>
            <a:t>	Mediawijsheid			             1</a:t>
          </a:r>
          <a:endParaRPr lang="nl-BE" dirty="0">
            <a:solidFill>
              <a:schemeClr val="tx1"/>
            </a:solidFill>
          </a:endParaRPr>
        </a:p>
      </dgm:t>
    </dgm:pt>
    <dgm:pt modelId="{7F65CDBE-FDD5-4FB2-B86F-7262536F4537}" type="parTrans" cxnId="{85DE5483-DB31-4208-8C00-EFE298985BF7}">
      <dgm:prSet/>
      <dgm:spPr/>
      <dgm:t>
        <a:bodyPr/>
        <a:lstStyle/>
        <a:p>
          <a:endParaRPr lang="nl-BE">
            <a:solidFill>
              <a:schemeClr val="tx1"/>
            </a:solidFill>
          </a:endParaRPr>
        </a:p>
      </dgm:t>
    </dgm:pt>
    <dgm:pt modelId="{54AAA8D1-2B12-45B8-9F0F-DF1CA9A953CC}" type="sibTrans" cxnId="{85DE5483-DB31-4208-8C00-EFE298985BF7}">
      <dgm:prSet/>
      <dgm:spPr/>
      <dgm:t>
        <a:bodyPr/>
        <a:lstStyle/>
        <a:p>
          <a:endParaRPr lang="nl-BE">
            <a:solidFill>
              <a:schemeClr val="tx1"/>
            </a:solidFill>
          </a:endParaRPr>
        </a:p>
      </dgm:t>
    </dgm:pt>
    <dgm:pt modelId="{0D9D9734-C036-4139-9AA1-78AA6F300280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nl-NL" dirty="0">
              <a:solidFill>
                <a:schemeClr val="tx1"/>
              </a:solidFill>
            </a:rPr>
            <a:t>	Seminarie OC			             1</a:t>
          </a:r>
          <a:endParaRPr lang="nl-BE" dirty="0">
            <a:solidFill>
              <a:schemeClr val="tx1"/>
            </a:solidFill>
          </a:endParaRPr>
        </a:p>
      </dgm:t>
    </dgm:pt>
    <dgm:pt modelId="{A7B40A15-16E4-4162-B7F6-CE123F331E82}" type="parTrans" cxnId="{1791CF06-EDFD-498E-BBD5-D1DAD8AFDBF6}">
      <dgm:prSet/>
      <dgm:spPr/>
      <dgm:t>
        <a:bodyPr/>
        <a:lstStyle/>
        <a:p>
          <a:endParaRPr lang="nl-BE">
            <a:solidFill>
              <a:schemeClr val="tx1"/>
            </a:solidFill>
          </a:endParaRPr>
        </a:p>
      </dgm:t>
    </dgm:pt>
    <dgm:pt modelId="{EE365B0F-3F69-45BE-9A83-BB9E773E4503}" type="sibTrans" cxnId="{1791CF06-EDFD-498E-BBD5-D1DAD8AFDBF6}">
      <dgm:prSet/>
      <dgm:spPr/>
      <dgm:t>
        <a:bodyPr/>
        <a:lstStyle/>
        <a:p>
          <a:endParaRPr lang="nl-BE">
            <a:solidFill>
              <a:schemeClr val="tx1"/>
            </a:solidFill>
          </a:endParaRPr>
        </a:p>
      </dgm:t>
    </dgm:pt>
    <dgm:pt modelId="{AF196946-58C3-4921-A027-40DF5A9F4189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nl-NL" dirty="0">
              <a:solidFill>
                <a:schemeClr val="tx1"/>
              </a:solidFill>
            </a:rPr>
            <a:t>	POL				             5</a:t>
          </a:r>
          <a:endParaRPr lang="nl-BE" dirty="0">
            <a:solidFill>
              <a:schemeClr val="tx1"/>
            </a:solidFill>
          </a:endParaRPr>
        </a:p>
      </dgm:t>
    </dgm:pt>
    <dgm:pt modelId="{5C273A3C-9B45-4F5A-92F9-41FE67916FAE}" type="parTrans" cxnId="{D3B3FA7B-D64F-4687-A5A6-9C5CCFEBD9A4}">
      <dgm:prSet/>
      <dgm:spPr/>
      <dgm:t>
        <a:bodyPr/>
        <a:lstStyle/>
        <a:p>
          <a:endParaRPr lang="nl-BE">
            <a:solidFill>
              <a:schemeClr val="tx1"/>
            </a:solidFill>
          </a:endParaRPr>
        </a:p>
      </dgm:t>
    </dgm:pt>
    <dgm:pt modelId="{99194895-5E12-4967-A130-E13D7F270A28}" type="sibTrans" cxnId="{D3B3FA7B-D64F-4687-A5A6-9C5CCFEBD9A4}">
      <dgm:prSet/>
      <dgm:spPr/>
      <dgm:t>
        <a:bodyPr/>
        <a:lstStyle/>
        <a:p>
          <a:endParaRPr lang="nl-BE">
            <a:solidFill>
              <a:schemeClr val="tx1"/>
            </a:solidFill>
          </a:endParaRPr>
        </a:p>
      </dgm:t>
    </dgm:pt>
    <dgm:pt modelId="{DE14FA7D-6240-41C1-B9D7-E8DC7C7E44E6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nl-BE" dirty="0">
              <a:solidFill>
                <a:schemeClr val="tx1"/>
              </a:solidFill>
            </a:rPr>
            <a:t>	LO				             2</a:t>
          </a:r>
        </a:p>
      </dgm:t>
    </dgm:pt>
    <dgm:pt modelId="{A30DDD34-5EE8-4C73-976D-E076AAEDE522}" type="parTrans" cxnId="{08104469-A0CE-44AA-9EDF-2530F9A4623E}">
      <dgm:prSet/>
      <dgm:spPr/>
      <dgm:t>
        <a:bodyPr/>
        <a:lstStyle/>
        <a:p>
          <a:endParaRPr lang="nl-BE">
            <a:solidFill>
              <a:schemeClr val="tx1"/>
            </a:solidFill>
          </a:endParaRPr>
        </a:p>
      </dgm:t>
    </dgm:pt>
    <dgm:pt modelId="{D8A940B7-F525-4B02-9D9A-1CDDE7EC54D8}" type="sibTrans" cxnId="{08104469-A0CE-44AA-9EDF-2530F9A4623E}">
      <dgm:prSet/>
      <dgm:spPr/>
      <dgm:t>
        <a:bodyPr/>
        <a:lstStyle/>
        <a:p>
          <a:endParaRPr lang="nl-BE">
            <a:solidFill>
              <a:schemeClr val="tx1"/>
            </a:solidFill>
          </a:endParaRPr>
        </a:p>
      </dgm:t>
    </dgm:pt>
    <dgm:pt modelId="{53095B9F-E686-4AE6-833B-66B690CF098C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nl-BE" dirty="0">
              <a:solidFill>
                <a:schemeClr val="tx1"/>
              </a:solidFill>
            </a:rPr>
            <a:t>	LBV				             2</a:t>
          </a:r>
        </a:p>
      </dgm:t>
    </dgm:pt>
    <dgm:pt modelId="{AC5D8136-C476-4851-BE43-4E24FC43A5DA}" type="parTrans" cxnId="{E82D2E4B-5515-4FFD-A570-0B09613A4862}">
      <dgm:prSet/>
      <dgm:spPr/>
      <dgm:t>
        <a:bodyPr/>
        <a:lstStyle/>
        <a:p>
          <a:endParaRPr lang="nl-BE">
            <a:solidFill>
              <a:schemeClr val="tx1"/>
            </a:solidFill>
          </a:endParaRPr>
        </a:p>
      </dgm:t>
    </dgm:pt>
    <dgm:pt modelId="{971BBD72-F049-4720-B942-23C52AF28AA4}" type="sibTrans" cxnId="{E82D2E4B-5515-4FFD-A570-0B09613A4862}">
      <dgm:prSet/>
      <dgm:spPr/>
      <dgm:t>
        <a:bodyPr/>
        <a:lstStyle/>
        <a:p>
          <a:endParaRPr lang="nl-BE">
            <a:solidFill>
              <a:schemeClr val="tx1"/>
            </a:solidFill>
          </a:endParaRPr>
        </a:p>
      </dgm:t>
    </dgm:pt>
    <dgm:pt modelId="{66C6CF6E-B288-4808-A245-ECE5CE8F4913}" type="pres">
      <dgm:prSet presAssocID="{23B7D354-326B-424F-9D8E-2B7458BE4168}" presName="linear" presStyleCnt="0">
        <dgm:presLayoutVars>
          <dgm:animLvl val="lvl"/>
          <dgm:resizeHandles val="exact"/>
        </dgm:presLayoutVars>
      </dgm:prSet>
      <dgm:spPr/>
    </dgm:pt>
    <dgm:pt modelId="{C0A3D7EE-898C-46D1-BCA3-A962A0E8BEAE}" type="pres">
      <dgm:prSet presAssocID="{6F2A46FF-6BF6-428F-AFBC-DFB84D4C36FC}" presName="parentText" presStyleLbl="node1" presStyleIdx="0" presStyleCnt="12">
        <dgm:presLayoutVars>
          <dgm:chMax val="0"/>
          <dgm:bulletEnabled val="1"/>
        </dgm:presLayoutVars>
      </dgm:prSet>
      <dgm:spPr/>
    </dgm:pt>
    <dgm:pt modelId="{D0ED0C45-BAC0-4105-917A-000522E64515}" type="pres">
      <dgm:prSet presAssocID="{35E220EC-E257-440D-B11D-5822AF55A955}" presName="spacer" presStyleCnt="0"/>
      <dgm:spPr/>
    </dgm:pt>
    <dgm:pt modelId="{329986E3-12DE-47D7-ACF2-4BBFEE58AC23}" type="pres">
      <dgm:prSet presAssocID="{AA436483-F7F3-4C13-953B-897200F67D7D}" presName="parentText" presStyleLbl="node1" presStyleIdx="1" presStyleCnt="12">
        <dgm:presLayoutVars>
          <dgm:chMax val="0"/>
          <dgm:bulletEnabled val="1"/>
        </dgm:presLayoutVars>
      </dgm:prSet>
      <dgm:spPr/>
    </dgm:pt>
    <dgm:pt modelId="{99BFD3D3-DED2-462B-B983-F6345867E285}" type="pres">
      <dgm:prSet presAssocID="{A8EB28FB-7E4B-49D3-9528-152DF7638D45}" presName="spacer" presStyleCnt="0"/>
      <dgm:spPr/>
    </dgm:pt>
    <dgm:pt modelId="{67C425F1-44E3-4FEF-8D58-3883E0841FAA}" type="pres">
      <dgm:prSet presAssocID="{D3A2CC87-9560-4FCC-BD4F-EB5960195F6E}" presName="parentText" presStyleLbl="node1" presStyleIdx="2" presStyleCnt="12">
        <dgm:presLayoutVars>
          <dgm:chMax val="0"/>
          <dgm:bulletEnabled val="1"/>
        </dgm:presLayoutVars>
      </dgm:prSet>
      <dgm:spPr/>
    </dgm:pt>
    <dgm:pt modelId="{EA58F141-AFCD-4757-BB0A-A3717D9C491E}" type="pres">
      <dgm:prSet presAssocID="{F73E8C7F-176C-41C3-B4DA-6B0F76AAECFB}" presName="spacer" presStyleCnt="0"/>
      <dgm:spPr/>
    </dgm:pt>
    <dgm:pt modelId="{ECB22E50-9CE1-4F7B-BF94-BE8810820E6B}" type="pres">
      <dgm:prSet presAssocID="{C183DBE2-FC57-42DA-BA95-6BA9EE82DCC9}" presName="parentText" presStyleLbl="node1" presStyleIdx="3" presStyleCnt="12">
        <dgm:presLayoutVars>
          <dgm:chMax val="0"/>
          <dgm:bulletEnabled val="1"/>
        </dgm:presLayoutVars>
      </dgm:prSet>
      <dgm:spPr/>
    </dgm:pt>
    <dgm:pt modelId="{1961C08D-BCF7-485F-9056-7E1854720A05}" type="pres">
      <dgm:prSet presAssocID="{127ECD80-67E2-4A54-B4B5-16DAAB3F3A7D}" presName="spacer" presStyleCnt="0"/>
      <dgm:spPr/>
    </dgm:pt>
    <dgm:pt modelId="{904F9DF5-E307-4A8C-912E-8804F75B9F13}" type="pres">
      <dgm:prSet presAssocID="{AB64977E-7021-4F48-B2A0-71044428467B}" presName="parentText" presStyleLbl="node1" presStyleIdx="4" presStyleCnt="12">
        <dgm:presLayoutVars>
          <dgm:chMax val="0"/>
          <dgm:bulletEnabled val="1"/>
        </dgm:presLayoutVars>
      </dgm:prSet>
      <dgm:spPr/>
    </dgm:pt>
    <dgm:pt modelId="{9A898092-D8E9-41D5-8CBF-672EA989CCED}" type="pres">
      <dgm:prSet presAssocID="{8C68AAB7-E06B-4B4E-9CCB-B6AF02D93F9D}" presName="spacer" presStyleCnt="0"/>
      <dgm:spPr/>
    </dgm:pt>
    <dgm:pt modelId="{9B5D984F-17F7-4C2D-AA00-81599CB7DF0A}" type="pres">
      <dgm:prSet presAssocID="{A083E5E2-9125-44F0-BD1E-AEECC2C82224}" presName="parentText" presStyleLbl="node1" presStyleIdx="5" presStyleCnt="12">
        <dgm:presLayoutVars>
          <dgm:chMax val="0"/>
          <dgm:bulletEnabled val="1"/>
        </dgm:presLayoutVars>
      </dgm:prSet>
      <dgm:spPr/>
    </dgm:pt>
    <dgm:pt modelId="{BE1273CD-85B9-4C71-A52C-B086D297E3D9}" type="pres">
      <dgm:prSet presAssocID="{2F5213B8-AC30-4BF8-823D-1333DAE91037}" presName="spacer" presStyleCnt="0"/>
      <dgm:spPr/>
    </dgm:pt>
    <dgm:pt modelId="{4C1F3EA0-816F-4ADF-BC08-425A5F407D1C}" type="pres">
      <dgm:prSet presAssocID="{22201D3F-3B47-4A52-9214-7B6DFDDBFA72}" presName="parentText" presStyleLbl="node1" presStyleIdx="6" presStyleCnt="12" custLinFactNeighborX="15041">
        <dgm:presLayoutVars>
          <dgm:chMax val="0"/>
          <dgm:bulletEnabled val="1"/>
        </dgm:presLayoutVars>
      </dgm:prSet>
      <dgm:spPr/>
    </dgm:pt>
    <dgm:pt modelId="{657BED2D-EBF3-4FEC-84E2-E5A651C37CBD}" type="pres">
      <dgm:prSet presAssocID="{ECE385F1-9C18-4E62-BD97-7B53760151F2}" presName="spacer" presStyleCnt="0"/>
      <dgm:spPr/>
    </dgm:pt>
    <dgm:pt modelId="{6FC04D2F-03A8-40A4-9A06-59343714124E}" type="pres">
      <dgm:prSet presAssocID="{42E4F9E5-AA26-4671-AF64-D9946C50186C}" presName="parentText" presStyleLbl="node1" presStyleIdx="7" presStyleCnt="12">
        <dgm:presLayoutVars>
          <dgm:chMax val="0"/>
          <dgm:bulletEnabled val="1"/>
        </dgm:presLayoutVars>
      </dgm:prSet>
      <dgm:spPr/>
    </dgm:pt>
    <dgm:pt modelId="{F7A1DA35-2893-4722-B959-E6D793D7A495}" type="pres">
      <dgm:prSet presAssocID="{54AAA8D1-2B12-45B8-9F0F-DF1CA9A953CC}" presName="spacer" presStyleCnt="0"/>
      <dgm:spPr/>
    </dgm:pt>
    <dgm:pt modelId="{F630F7C9-C3E2-49AB-A06D-FFAE3D51EEFE}" type="pres">
      <dgm:prSet presAssocID="{0D9D9734-C036-4139-9AA1-78AA6F300280}" presName="parentText" presStyleLbl="node1" presStyleIdx="8" presStyleCnt="12">
        <dgm:presLayoutVars>
          <dgm:chMax val="0"/>
          <dgm:bulletEnabled val="1"/>
        </dgm:presLayoutVars>
      </dgm:prSet>
      <dgm:spPr/>
    </dgm:pt>
    <dgm:pt modelId="{FE2E3994-72B1-4022-AA02-4FD0805FF0E1}" type="pres">
      <dgm:prSet presAssocID="{EE365B0F-3F69-45BE-9A83-BB9E773E4503}" presName="spacer" presStyleCnt="0"/>
      <dgm:spPr/>
    </dgm:pt>
    <dgm:pt modelId="{C56519FF-A604-4EBA-952E-9FCC5420DFAA}" type="pres">
      <dgm:prSet presAssocID="{AF196946-58C3-4921-A027-40DF5A9F4189}" presName="parentText" presStyleLbl="node1" presStyleIdx="9" presStyleCnt="12">
        <dgm:presLayoutVars>
          <dgm:chMax val="0"/>
          <dgm:bulletEnabled val="1"/>
        </dgm:presLayoutVars>
      </dgm:prSet>
      <dgm:spPr/>
    </dgm:pt>
    <dgm:pt modelId="{57DBAC5B-97DF-4D39-A74A-8E45BE648748}" type="pres">
      <dgm:prSet presAssocID="{99194895-5E12-4967-A130-E13D7F270A28}" presName="spacer" presStyleCnt="0"/>
      <dgm:spPr/>
    </dgm:pt>
    <dgm:pt modelId="{D2F429ED-7580-4210-80BD-E06110CF0F04}" type="pres">
      <dgm:prSet presAssocID="{DE14FA7D-6240-41C1-B9D7-E8DC7C7E44E6}" presName="parentText" presStyleLbl="node1" presStyleIdx="10" presStyleCnt="12">
        <dgm:presLayoutVars>
          <dgm:chMax val="0"/>
          <dgm:bulletEnabled val="1"/>
        </dgm:presLayoutVars>
      </dgm:prSet>
      <dgm:spPr/>
    </dgm:pt>
    <dgm:pt modelId="{2749D8BD-EE10-4A81-96BB-5A282FE0ABEF}" type="pres">
      <dgm:prSet presAssocID="{D8A940B7-F525-4B02-9D9A-1CDDE7EC54D8}" presName="spacer" presStyleCnt="0"/>
      <dgm:spPr/>
    </dgm:pt>
    <dgm:pt modelId="{1BCDED87-FAED-4AD7-A37C-FBD2DA70F788}" type="pres">
      <dgm:prSet presAssocID="{53095B9F-E686-4AE6-833B-66B690CF098C}" presName="parentText" presStyleLbl="node1" presStyleIdx="11" presStyleCnt="12" custLinFactNeighborX="-5484" custLinFactNeighborY="-21337">
        <dgm:presLayoutVars>
          <dgm:chMax val="0"/>
          <dgm:bulletEnabled val="1"/>
        </dgm:presLayoutVars>
      </dgm:prSet>
      <dgm:spPr/>
    </dgm:pt>
  </dgm:ptLst>
  <dgm:cxnLst>
    <dgm:cxn modelId="{1791CF06-EDFD-498E-BBD5-D1DAD8AFDBF6}" srcId="{23B7D354-326B-424F-9D8E-2B7458BE4168}" destId="{0D9D9734-C036-4139-9AA1-78AA6F300280}" srcOrd="8" destOrd="0" parTransId="{A7B40A15-16E4-4162-B7F6-CE123F331E82}" sibTransId="{EE365B0F-3F69-45BE-9A83-BB9E773E4503}"/>
    <dgm:cxn modelId="{60FD4F0F-2FBE-4B07-99B9-61A5292480F8}" type="presOf" srcId="{22201D3F-3B47-4A52-9214-7B6DFDDBFA72}" destId="{4C1F3EA0-816F-4ADF-BC08-425A5F407D1C}" srcOrd="0" destOrd="0" presId="urn:microsoft.com/office/officeart/2005/8/layout/vList2"/>
    <dgm:cxn modelId="{183FA90F-41B5-4F2E-A454-FE69F4CC251C}" type="presOf" srcId="{DE14FA7D-6240-41C1-B9D7-E8DC7C7E44E6}" destId="{D2F429ED-7580-4210-80BD-E06110CF0F04}" srcOrd="0" destOrd="0" presId="urn:microsoft.com/office/officeart/2005/8/layout/vList2"/>
    <dgm:cxn modelId="{E8FFAC11-7075-4A00-A7F5-890E2DEE169C}" type="presOf" srcId="{23B7D354-326B-424F-9D8E-2B7458BE4168}" destId="{66C6CF6E-B288-4808-A245-ECE5CE8F4913}" srcOrd="0" destOrd="0" presId="urn:microsoft.com/office/officeart/2005/8/layout/vList2"/>
    <dgm:cxn modelId="{64C41D12-0309-404B-8AC8-D7AF20B6C6BF}" type="presOf" srcId="{53095B9F-E686-4AE6-833B-66B690CF098C}" destId="{1BCDED87-FAED-4AD7-A37C-FBD2DA70F788}" srcOrd="0" destOrd="0" presId="urn:microsoft.com/office/officeart/2005/8/layout/vList2"/>
    <dgm:cxn modelId="{D99C5C63-29D2-4C5D-99F7-5786B2E30887}" type="presOf" srcId="{AA436483-F7F3-4C13-953B-897200F67D7D}" destId="{329986E3-12DE-47D7-ACF2-4BBFEE58AC23}" srcOrd="0" destOrd="0" presId="urn:microsoft.com/office/officeart/2005/8/layout/vList2"/>
    <dgm:cxn modelId="{EB714967-4609-4AB9-A299-2F44BFE7E72A}" srcId="{23B7D354-326B-424F-9D8E-2B7458BE4168}" destId="{22201D3F-3B47-4A52-9214-7B6DFDDBFA72}" srcOrd="6" destOrd="0" parTransId="{ED3BE0E6-9B72-4B9D-883A-35329308F67F}" sibTransId="{ECE385F1-9C18-4E62-BD97-7B53760151F2}"/>
    <dgm:cxn modelId="{08104469-A0CE-44AA-9EDF-2530F9A4623E}" srcId="{23B7D354-326B-424F-9D8E-2B7458BE4168}" destId="{DE14FA7D-6240-41C1-B9D7-E8DC7C7E44E6}" srcOrd="10" destOrd="0" parTransId="{A30DDD34-5EE8-4C73-976D-E076AAEDE522}" sibTransId="{D8A940B7-F525-4B02-9D9A-1CDDE7EC54D8}"/>
    <dgm:cxn modelId="{E82D2E4B-5515-4FFD-A570-0B09613A4862}" srcId="{23B7D354-326B-424F-9D8E-2B7458BE4168}" destId="{53095B9F-E686-4AE6-833B-66B690CF098C}" srcOrd="11" destOrd="0" parTransId="{AC5D8136-C476-4851-BE43-4E24FC43A5DA}" sibTransId="{971BBD72-F049-4720-B942-23C52AF28AA4}"/>
    <dgm:cxn modelId="{9221706B-D242-45F5-8BF4-4F77DCC5C3A9}" srcId="{23B7D354-326B-424F-9D8E-2B7458BE4168}" destId="{6F2A46FF-6BF6-428F-AFBC-DFB84D4C36FC}" srcOrd="0" destOrd="0" parTransId="{EDCDCDD7-AE3F-406C-8E5D-B676AC3C6646}" sibTransId="{35E220EC-E257-440D-B11D-5822AF55A955}"/>
    <dgm:cxn modelId="{6BD0C76D-88B4-4ED9-AB90-960794EDEF7F}" type="presOf" srcId="{6F2A46FF-6BF6-428F-AFBC-DFB84D4C36FC}" destId="{C0A3D7EE-898C-46D1-BCA3-A962A0E8BEAE}" srcOrd="0" destOrd="0" presId="urn:microsoft.com/office/officeart/2005/8/layout/vList2"/>
    <dgm:cxn modelId="{BF71E04F-1D47-43F2-A16B-DC0CAC3BDF42}" type="presOf" srcId="{AF196946-58C3-4921-A027-40DF5A9F4189}" destId="{C56519FF-A604-4EBA-952E-9FCC5420DFAA}" srcOrd="0" destOrd="0" presId="urn:microsoft.com/office/officeart/2005/8/layout/vList2"/>
    <dgm:cxn modelId="{A86D5658-B57D-4B60-AD51-258C0D6D4786}" srcId="{23B7D354-326B-424F-9D8E-2B7458BE4168}" destId="{D3A2CC87-9560-4FCC-BD4F-EB5960195F6E}" srcOrd="2" destOrd="0" parTransId="{2DADB407-E422-4107-B4BE-0E06D0E9F132}" sibTransId="{F73E8C7F-176C-41C3-B4DA-6B0F76AAECFB}"/>
    <dgm:cxn modelId="{1853AB7B-9D5E-47E4-B06B-6CF96418825B}" type="presOf" srcId="{AB64977E-7021-4F48-B2A0-71044428467B}" destId="{904F9DF5-E307-4A8C-912E-8804F75B9F13}" srcOrd="0" destOrd="0" presId="urn:microsoft.com/office/officeart/2005/8/layout/vList2"/>
    <dgm:cxn modelId="{D3B3FA7B-D64F-4687-A5A6-9C5CCFEBD9A4}" srcId="{23B7D354-326B-424F-9D8E-2B7458BE4168}" destId="{AF196946-58C3-4921-A027-40DF5A9F4189}" srcOrd="9" destOrd="0" parTransId="{5C273A3C-9B45-4F5A-92F9-41FE67916FAE}" sibTransId="{99194895-5E12-4967-A130-E13D7F270A28}"/>
    <dgm:cxn modelId="{85DE5483-DB31-4208-8C00-EFE298985BF7}" srcId="{23B7D354-326B-424F-9D8E-2B7458BE4168}" destId="{42E4F9E5-AA26-4671-AF64-D9946C50186C}" srcOrd="7" destOrd="0" parTransId="{7F65CDBE-FDD5-4FB2-B86F-7262536F4537}" sibTransId="{54AAA8D1-2B12-45B8-9F0F-DF1CA9A953CC}"/>
    <dgm:cxn modelId="{DFE41B95-97B1-4AA1-9B8D-B153DAA355FE}" srcId="{23B7D354-326B-424F-9D8E-2B7458BE4168}" destId="{AA436483-F7F3-4C13-953B-897200F67D7D}" srcOrd="1" destOrd="0" parTransId="{08CC0DA4-3C6B-4984-A01B-C7AB48D711EB}" sibTransId="{A8EB28FB-7E4B-49D3-9528-152DF7638D45}"/>
    <dgm:cxn modelId="{B82CA6A5-F8B7-41E9-BE63-03474DBCDC4B}" srcId="{23B7D354-326B-424F-9D8E-2B7458BE4168}" destId="{A083E5E2-9125-44F0-BD1E-AEECC2C82224}" srcOrd="5" destOrd="0" parTransId="{0738816A-AB16-4F2C-A25A-5CE496154AE1}" sibTransId="{2F5213B8-AC30-4BF8-823D-1333DAE91037}"/>
    <dgm:cxn modelId="{1249D3AB-C8D6-405E-A25A-4AD01BB66010}" type="presOf" srcId="{42E4F9E5-AA26-4671-AF64-D9946C50186C}" destId="{6FC04D2F-03A8-40A4-9A06-59343714124E}" srcOrd="0" destOrd="0" presId="urn:microsoft.com/office/officeart/2005/8/layout/vList2"/>
    <dgm:cxn modelId="{FD1684AF-A56D-466E-B2E3-3AEF15E6639D}" srcId="{23B7D354-326B-424F-9D8E-2B7458BE4168}" destId="{C183DBE2-FC57-42DA-BA95-6BA9EE82DCC9}" srcOrd="3" destOrd="0" parTransId="{2E916460-27CD-4B52-858F-B05D708743E5}" sibTransId="{127ECD80-67E2-4A54-B4B5-16DAAB3F3A7D}"/>
    <dgm:cxn modelId="{EC96AFB7-E3EA-4DEC-941A-6D7F243BD0F5}" type="presOf" srcId="{C183DBE2-FC57-42DA-BA95-6BA9EE82DCC9}" destId="{ECB22E50-9CE1-4F7B-BF94-BE8810820E6B}" srcOrd="0" destOrd="0" presId="urn:microsoft.com/office/officeart/2005/8/layout/vList2"/>
    <dgm:cxn modelId="{E2C8B0B8-A756-4EB3-A0E1-5EF71CA768AF}" type="presOf" srcId="{D3A2CC87-9560-4FCC-BD4F-EB5960195F6E}" destId="{67C425F1-44E3-4FEF-8D58-3883E0841FAA}" srcOrd="0" destOrd="0" presId="urn:microsoft.com/office/officeart/2005/8/layout/vList2"/>
    <dgm:cxn modelId="{4DBD92BF-9C56-4CD5-A9D3-8154553EEC6F}" srcId="{23B7D354-326B-424F-9D8E-2B7458BE4168}" destId="{AB64977E-7021-4F48-B2A0-71044428467B}" srcOrd="4" destOrd="0" parTransId="{51033369-6C83-40A2-BCC5-BC7E4B16DE0B}" sibTransId="{8C68AAB7-E06B-4B4E-9CCB-B6AF02D93F9D}"/>
    <dgm:cxn modelId="{A90FD1CA-514B-4B08-ADA8-4FB16F2ACD99}" type="presOf" srcId="{A083E5E2-9125-44F0-BD1E-AEECC2C82224}" destId="{9B5D984F-17F7-4C2D-AA00-81599CB7DF0A}" srcOrd="0" destOrd="0" presId="urn:microsoft.com/office/officeart/2005/8/layout/vList2"/>
    <dgm:cxn modelId="{909BECF2-0DAF-4018-AE43-107C17C26BE4}" type="presOf" srcId="{0D9D9734-C036-4139-9AA1-78AA6F300280}" destId="{F630F7C9-C3E2-49AB-A06D-FFAE3D51EEFE}" srcOrd="0" destOrd="0" presId="urn:microsoft.com/office/officeart/2005/8/layout/vList2"/>
    <dgm:cxn modelId="{73C72862-9E12-4478-807B-780A07573C63}" type="presParOf" srcId="{66C6CF6E-B288-4808-A245-ECE5CE8F4913}" destId="{C0A3D7EE-898C-46D1-BCA3-A962A0E8BEAE}" srcOrd="0" destOrd="0" presId="urn:microsoft.com/office/officeart/2005/8/layout/vList2"/>
    <dgm:cxn modelId="{EC51ACDB-5D13-4714-A66A-607F6D60CFD7}" type="presParOf" srcId="{66C6CF6E-B288-4808-A245-ECE5CE8F4913}" destId="{D0ED0C45-BAC0-4105-917A-000522E64515}" srcOrd="1" destOrd="0" presId="urn:microsoft.com/office/officeart/2005/8/layout/vList2"/>
    <dgm:cxn modelId="{096D95A5-D384-4B9D-9155-A154F8C02736}" type="presParOf" srcId="{66C6CF6E-B288-4808-A245-ECE5CE8F4913}" destId="{329986E3-12DE-47D7-ACF2-4BBFEE58AC23}" srcOrd="2" destOrd="0" presId="urn:microsoft.com/office/officeart/2005/8/layout/vList2"/>
    <dgm:cxn modelId="{0E3BE16E-8F73-4F2C-AF7D-366DBA105990}" type="presParOf" srcId="{66C6CF6E-B288-4808-A245-ECE5CE8F4913}" destId="{99BFD3D3-DED2-462B-B983-F6345867E285}" srcOrd="3" destOrd="0" presId="urn:microsoft.com/office/officeart/2005/8/layout/vList2"/>
    <dgm:cxn modelId="{3FA32A42-6638-45AE-A4F3-D300F90FD2F5}" type="presParOf" srcId="{66C6CF6E-B288-4808-A245-ECE5CE8F4913}" destId="{67C425F1-44E3-4FEF-8D58-3883E0841FAA}" srcOrd="4" destOrd="0" presId="urn:microsoft.com/office/officeart/2005/8/layout/vList2"/>
    <dgm:cxn modelId="{F972EBAB-5A38-4441-97D0-AD30F7B50710}" type="presParOf" srcId="{66C6CF6E-B288-4808-A245-ECE5CE8F4913}" destId="{EA58F141-AFCD-4757-BB0A-A3717D9C491E}" srcOrd="5" destOrd="0" presId="urn:microsoft.com/office/officeart/2005/8/layout/vList2"/>
    <dgm:cxn modelId="{7BA7A29E-B410-4794-AD10-41F6296EFB25}" type="presParOf" srcId="{66C6CF6E-B288-4808-A245-ECE5CE8F4913}" destId="{ECB22E50-9CE1-4F7B-BF94-BE8810820E6B}" srcOrd="6" destOrd="0" presId="urn:microsoft.com/office/officeart/2005/8/layout/vList2"/>
    <dgm:cxn modelId="{EC405632-384B-4E17-9B61-0D3F9E4C227E}" type="presParOf" srcId="{66C6CF6E-B288-4808-A245-ECE5CE8F4913}" destId="{1961C08D-BCF7-485F-9056-7E1854720A05}" srcOrd="7" destOrd="0" presId="urn:microsoft.com/office/officeart/2005/8/layout/vList2"/>
    <dgm:cxn modelId="{80A7D5D6-B9CB-492E-91FE-47BC9FCF6D51}" type="presParOf" srcId="{66C6CF6E-B288-4808-A245-ECE5CE8F4913}" destId="{904F9DF5-E307-4A8C-912E-8804F75B9F13}" srcOrd="8" destOrd="0" presId="urn:microsoft.com/office/officeart/2005/8/layout/vList2"/>
    <dgm:cxn modelId="{FCE85976-49AF-4943-B8EA-94BC164101ED}" type="presParOf" srcId="{66C6CF6E-B288-4808-A245-ECE5CE8F4913}" destId="{9A898092-D8E9-41D5-8CBF-672EA989CCED}" srcOrd="9" destOrd="0" presId="urn:microsoft.com/office/officeart/2005/8/layout/vList2"/>
    <dgm:cxn modelId="{FD0C2338-CA20-4142-B78F-D11BCA14100B}" type="presParOf" srcId="{66C6CF6E-B288-4808-A245-ECE5CE8F4913}" destId="{9B5D984F-17F7-4C2D-AA00-81599CB7DF0A}" srcOrd="10" destOrd="0" presId="urn:microsoft.com/office/officeart/2005/8/layout/vList2"/>
    <dgm:cxn modelId="{55CDE6A9-BD0C-42D7-89D1-97B402DD49B5}" type="presParOf" srcId="{66C6CF6E-B288-4808-A245-ECE5CE8F4913}" destId="{BE1273CD-85B9-4C71-A52C-B086D297E3D9}" srcOrd="11" destOrd="0" presId="urn:microsoft.com/office/officeart/2005/8/layout/vList2"/>
    <dgm:cxn modelId="{91260F54-F554-4C3A-8ED3-B18E0AD4B0FC}" type="presParOf" srcId="{66C6CF6E-B288-4808-A245-ECE5CE8F4913}" destId="{4C1F3EA0-816F-4ADF-BC08-425A5F407D1C}" srcOrd="12" destOrd="0" presId="urn:microsoft.com/office/officeart/2005/8/layout/vList2"/>
    <dgm:cxn modelId="{683E6507-0968-43F5-BD37-8537EF85A045}" type="presParOf" srcId="{66C6CF6E-B288-4808-A245-ECE5CE8F4913}" destId="{657BED2D-EBF3-4FEC-84E2-E5A651C37CBD}" srcOrd="13" destOrd="0" presId="urn:microsoft.com/office/officeart/2005/8/layout/vList2"/>
    <dgm:cxn modelId="{5D9B3E84-E952-44C9-9DA0-3D0B96138911}" type="presParOf" srcId="{66C6CF6E-B288-4808-A245-ECE5CE8F4913}" destId="{6FC04D2F-03A8-40A4-9A06-59343714124E}" srcOrd="14" destOrd="0" presId="urn:microsoft.com/office/officeart/2005/8/layout/vList2"/>
    <dgm:cxn modelId="{0BAFFFE2-A26B-4312-ABBE-101474925E61}" type="presParOf" srcId="{66C6CF6E-B288-4808-A245-ECE5CE8F4913}" destId="{F7A1DA35-2893-4722-B959-E6D793D7A495}" srcOrd="15" destOrd="0" presId="urn:microsoft.com/office/officeart/2005/8/layout/vList2"/>
    <dgm:cxn modelId="{8493D352-51EB-4F04-AE19-6EAA292ECF28}" type="presParOf" srcId="{66C6CF6E-B288-4808-A245-ECE5CE8F4913}" destId="{F630F7C9-C3E2-49AB-A06D-FFAE3D51EEFE}" srcOrd="16" destOrd="0" presId="urn:microsoft.com/office/officeart/2005/8/layout/vList2"/>
    <dgm:cxn modelId="{C5AEA2B8-CE26-4F0D-BF15-045709351108}" type="presParOf" srcId="{66C6CF6E-B288-4808-A245-ECE5CE8F4913}" destId="{FE2E3994-72B1-4022-AA02-4FD0805FF0E1}" srcOrd="17" destOrd="0" presId="urn:microsoft.com/office/officeart/2005/8/layout/vList2"/>
    <dgm:cxn modelId="{8DA67CB0-C772-4C13-8ECA-5A0D81E06EF6}" type="presParOf" srcId="{66C6CF6E-B288-4808-A245-ECE5CE8F4913}" destId="{C56519FF-A604-4EBA-952E-9FCC5420DFAA}" srcOrd="18" destOrd="0" presId="urn:microsoft.com/office/officeart/2005/8/layout/vList2"/>
    <dgm:cxn modelId="{88E25C00-F981-458E-ADEC-DCAA4D08CAEE}" type="presParOf" srcId="{66C6CF6E-B288-4808-A245-ECE5CE8F4913}" destId="{57DBAC5B-97DF-4D39-A74A-8E45BE648748}" srcOrd="19" destOrd="0" presId="urn:microsoft.com/office/officeart/2005/8/layout/vList2"/>
    <dgm:cxn modelId="{226CC86B-066E-49E3-9E31-384529A9BDC8}" type="presParOf" srcId="{66C6CF6E-B288-4808-A245-ECE5CE8F4913}" destId="{D2F429ED-7580-4210-80BD-E06110CF0F04}" srcOrd="20" destOrd="0" presId="urn:microsoft.com/office/officeart/2005/8/layout/vList2"/>
    <dgm:cxn modelId="{8B2EAD4E-A1FE-4A7A-BCB6-C7C881624563}" type="presParOf" srcId="{66C6CF6E-B288-4808-A245-ECE5CE8F4913}" destId="{2749D8BD-EE10-4A81-96BB-5A282FE0ABEF}" srcOrd="21" destOrd="0" presId="urn:microsoft.com/office/officeart/2005/8/layout/vList2"/>
    <dgm:cxn modelId="{4B06EE10-95CD-469B-BA42-8FD1E5C79A4E}" type="presParOf" srcId="{66C6CF6E-B288-4808-A245-ECE5CE8F4913}" destId="{1BCDED87-FAED-4AD7-A37C-FBD2DA70F788}" srcOrd="22" destOrd="0" presId="urn:microsoft.com/office/officeart/2005/8/layout/vList2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FD3DACE-0FEB-419F-BA5A-E39FD2C6616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2" csCatId="colorful" phldr="1"/>
      <dgm:spPr/>
      <dgm:t>
        <a:bodyPr/>
        <a:lstStyle/>
        <a:p>
          <a:endParaRPr lang="en-US"/>
        </a:p>
      </dgm:t>
    </dgm:pt>
    <dgm:pt modelId="{E6EA8777-9D0A-4A02-8C02-34CCEF95335A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Onderzoekscompetentie = eindwerk</a:t>
          </a:r>
          <a:endParaRPr lang="en-US"/>
        </a:p>
      </dgm:t>
    </dgm:pt>
    <dgm:pt modelId="{3832E157-28FA-4DBD-A0FF-C859E039D948}" type="parTrans" cxnId="{EE86F76C-19A2-485A-88A1-009DDB8B6729}">
      <dgm:prSet/>
      <dgm:spPr/>
      <dgm:t>
        <a:bodyPr/>
        <a:lstStyle/>
        <a:p>
          <a:endParaRPr lang="en-US"/>
        </a:p>
      </dgm:t>
    </dgm:pt>
    <dgm:pt modelId="{36C62911-4E2D-4E61-BDA5-59ECA7475A2A}" type="sibTrans" cxnId="{EE86F76C-19A2-485A-88A1-009DDB8B6729}">
      <dgm:prSet/>
      <dgm:spPr/>
      <dgm:t>
        <a:bodyPr/>
        <a:lstStyle/>
        <a:p>
          <a:endParaRPr lang="en-US"/>
        </a:p>
      </dgm:t>
    </dgm:pt>
    <dgm:pt modelId="{1369B763-51C2-4A72-95C8-0FC3BB4B4F26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Literatuurstudie a.h.v. wetenschappelijke bronnen</a:t>
          </a:r>
          <a:endParaRPr lang="en-US"/>
        </a:p>
      </dgm:t>
    </dgm:pt>
    <dgm:pt modelId="{B1437AD3-B314-40F7-9F1E-F199908BA7AA}" type="parTrans" cxnId="{E57732ED-D717-419A-827A-E384846F3738}">
      <dgm:prSet/>
      <dgm:spPr/>
      <dgm:t>
        <a:bodyPr/>
        <a:lstStyle/>
        <a:p>
          <a:endParaRPr lang="en-US"/>
        </a:p>
      </dgm:t>
    </dgm:pt>
    <dgm:pt modelId="{EC0C8732-DFB7-4D8B-9BAD-0DF0479C4826}" type="sibTrans" cxnId="{E57732ED-D717-419A-827A-E384846F3738}">
      <dgm:prSet/>
      <dgm:spPr/>
      <dgm:t>
        <a:bodyPr/>
        <a:lstStyle/>
        <a:p>
          <a:endParaRPr lang="en-US"/>
        </a:p>
      </dgm:t>
    </dgm:pt>
    <dgm:pt modelId="{07AD3D27-09D9-44A8-930F-93745826C4FE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/>
            <a:t>Interview/enquête afnemen</a:t>
          </a:r>
          <a:endParaRPr lang="en-US" dirty="0"/>
        </a:p>
      </dgm:t>
    </dgm:pt>
    <dgm:pt modelId="{0940065F-9AF7-40A5-BEAB-F2B6B8FFD183}" type="parTrans" cxnId="{4840E472-F490-4F16-8F3A-7CFB5299022D}">
      <dgm:prSet/>
      <dgm:spPr/>
      <dgm:t>
        <a:bodyPr/>
        <a:lstStyle/>
        <a:p>
          <a:endParaRPr lang="en-US"/>
        </a:p>
      </dgm:t>
    </dgm:pt>
    <dgm:pt modelId="{7206FBB3-244A-4D0F-9B34-A1F614957500}" type="sibTrans" cxnId="{4840E472-F490-4F16-8F3A-7CFB5299022D}">
      <dgm:prSet/>
      <dgm:spPr/>
      <dgm:t>
        <a:bodyPr/>
        <a:lstStyle/>
        <a:p>
          <a:endParaRPr lang="en-US"/>
        </a:p>
      </dgm:t>
    </dgm:pt>
    <dgm:pt modelId="{D368B971-672D-4F11-B5DC-95B6A56A28BA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Deadlines respecteren</a:t>
          </a:r>
          <a:endParaRPr lang="en-US"/>
        </a:p>
      </dgm:t>
    </dgm:pt>
    <dgm:pt modelId="{685C6C22-E345-44B4-89D2-78F4BEE321F2}" type="parTrans" cxnId="{327EC34C-2EB6-4AE2-8CEE-3DDCCBE34278}">
      <dgm:prSet/>
      <dgm:spPr/>
      <dgm:t>
        <a:bodyPr/>
        <a:lstStyle/>
        <a:p>
          <a:endParaRPr lang="en-US"/>
        </a:p>
      </dgm:t>
    </dgm:pt>
    <dgm:pt modelId="{875F18C3-3595-4544-9668-B0625B214B60}" type="sibTrans" cxnId="{327EC34C-2EB6-4AE2-8CEE-3DDCCBE34278}">
      <dgm:prSet/>
      <dgm:spPr/>
      <dgm:t>
        <a:bodyPr/>
        <a:lstStyle/>
        <a:p>
          <a:endParaRPr lang="en-US"/>
        </a:p>
      </dgm:t>
    </dgm:pt>
    <dgm:pt modelId="{BE1679D8-5093-41B5-A580-5EFE1A1A2FBB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Resultaten presenteren</a:t>
          </a:r>
          <a:endParaRPr lang="en-US"/>
        </a:p>
      </dgm:t>
    </dgm:pt>
    <dgm:pt modelId="{C1FAFCD3-2F44-4257-9E99-6B19221CE052}" type="parTrans" cxnId="{E653D0A4-0ECA-48DE-B37C-88C94546C4A4}">
      <dgm:prSet/>
      <dgm:spPr/>
      <dgm:t>
        <a:bodyPr/>
        <a:lstStyle/>
        <a:p>
          <a:endParaRPr lang="en-US"/>
        </a:p>
      </dgm:t>
    </dgm:pt>
    <dgm:pt modelId="{DBDD2A5D-3022-4F44-B2D1-68EBD4CD86A2}" type="sibTrans" cxnId="{E653D0A4-0ECA-48DE-B37C-88C94546C4A4}">
      <dgm:prSet/>
      <dgm:spPr/>
      <dgm:t>
        <a:bodyPr/>
        <a:lstStyle/>
        <a:p>
          <a:endParaRPr lang="en-US"/>
        </a:p>
      </dgm:t>
    </dgm:pt>
    <dgm:pt modelId="{A1EE5017-FB9C-447D-BA61-AD063DF7AB39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Lessen seminarie</a:t>
          </a:r>
          <a:endParaRPr lang="en-US"/>
        </a:p>
      </dgm:t>
    </dgm:pt>
    <dgm:pt modelId="{4438B51A-8565-4DA7-A36F-AD99F35B5544}" type="parTrans" cxnId="{FAE85EEC-D26B-4752-9794-737CF236E924}">
      <dgm:prSet/>
      <dgm:spPr/>
      <dgm:t>
        <a:bodyPr/>
        <a:lstStyle/>
        <a:p>
          <a:endParaRPr lang="en-US"/>
        </a:p>
      </dgm:t>
    </dgm:pt>
    <dgm:pt modelId="{CE78F547-7F10-435D-8A22-1B010B69442D}" type="sibTrans" cxnId="{FAE85EEC-D26B-4752-9794-737CF236E924}">
      <dgm:prSet/>
      <dgm:spPr/>
      <dgm:t>
        <a:bodyPr/>
        <a:lstStyle/>
        <a:p>
          <a:endParaRPr lang="en-US"/>
        </a:p>
      </dgm:t>
    </dgm:pt>
    <dgm:pt modelId="{8E6EA4E7-90B0-4D0E-8FE7-1332CD0091C4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/>
            <a:t>Theorie over maken van eindwerk</a:t>
          </a:r>
          <a:endParaRPr lang="en-US" dirty="0"/>
        </a:p>
      </dgm:t>
    </dgm:pt>
    <dgm:pt modelId="{5CB6BC56-B41C-4723-9825-EB8751A9CF11}" type="parTrans" cxnId="{CD27B2C9-585A-43D1-A252-6B8EBCD7F3F9}">
      <dgm:prSet/>
      <dgm:spPr/>
      <dgm:t>
        <a:bodyPr/>
        <a:lstStyle/>
        <a:p>
          <a:endParaRPr lang="en-US"/>
        </a:p>
      </dgm:t>
    </dgm:pt>
    <dgm:pt modelId="{282E4E32-49ED-40C3-A6D5-175C69438F4A}" type="sibTrans" cxnId="{CD27B2C9-585A-43D1-A252-6B8EBCD7F3F9}">
      <dgm:prSet/>
      <dgm:spPr/>
      <dgm:t>
        <a:bodyPr/>
        <a:lstStyle/>
        <a:p>
          <a:endParaRPr lang="en-US"/>
        </a:p>
      </dgm:t>
    </dgm:pt>
    <dgm:pt modelId="{3EE7BC0F-580F-466C-86F4-93208C9B3AA3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Oefenen</a:t>
          </a:r>
          <a:endParaRPr lang="en-US"/>
        </a:p>
      </dgm:t>
    </dgm:pt>
    <dgm:pt modelId="{1957E1C5-F132-48E8-A4C3-EE3021B7893D}" type="parTrans" cxnId="{BDE20FC3-7384-4E71-9023-16D8C087EE35}">
      <dgm:prSet/>
      <dgm:spPr/>
      <dgm:t>
        <a:bodyPr/>
        <a:lstStyle/>
        <a:p>
          <a:endParaRPr lang="en-US"/>
        </a:p>
      </dgm:t>
    </dgm:pt>
    <dgm:pt modelId="{A2EA15D8-5736-4391-A69F-51609294CA13}" type="sibTrans" cxnId="{BDE20FC3-7384-4E71-9023-16D8C087EE35}">
      <dgm:prSet/>
      <dgm:spPr/>
      <dgm:t>
        <a:bodyPr/>
        <a:lstStyle/>
        <a:p>
          <a:endParaRPr lang="en-US"/>
        </a:p>
      </dgm:t>
    </dgm:pt>
    <dgm:pt modelId="{6B40527E-BA1C-463D-B8E1-2BFB705867B7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/>
            <a:t>Werken aan eindwerk</a:t>
          </a:r>
          <a:endParaRPr lang="en-US" dirty="0"/>
        </a:p>
      </dgm:t>
    </dgm:pt>
    <dgm:pt modelId="{401B71F5-92CC-4F4A-8F78-D232D932A4BF}" type="parTrans" cxnId="{800CAE3F-CFA5-4F6D-839A-95E465A63913}">
      <dgm:prSet/>
      <dgm:spPr/>
      <dgm:t>
        <a:bodyPr/>
        <a:lstStyle/>
        <a:p>
          <a:endParaRPr lang="en-US"/>
        </a:p>
      </dgm:t>
    </dgm:pt>
    <dgm:pt modelId="{AA909154-4567-4F67-A1E2-8A057D20F947}" type="sibTrans" cxnId="{800CAE3F-CFA5-4F6D-839A-95E465A63913}">
      <dgm:prSet/>
      <dgm:spPr/>
      <dgm:t>
        <a:bodyPr/>
        <a:lstStyle/>
        <a:p>
          <a:endParaRPr lang="en-US"/>
        </a:p>
      </dgm:t>
    </dgm:pt>
    <dgm:pt modelId="{B3EDCABD-E389-4575-83D0-6025B24292FF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Begeleiding bij vragen</a:t>
          </a:r>
          <a:endParaRPr lang="en-US"/>
        </a:p>
      </dgm:t>
    </dgm:pt>
    <dgm:pt modelId="{42343C06-85DC-4480-8E47-ED98D9DC0C15}" type="parTrans" cxnId="{0AE1B4CB-4D4E-46CD-A3A7-75B12B8F05D5}">
      <dgm:prSet/>
      <dgm:spPr/>
      <dgm:t>
        <a:bodyPr/>
        <a:lstStyle/>
        <a:p>
          <a:endParaRPr lang="en-US"/>
        </a:p>
      </dgm:t>
    </dgm:pt>
    <dgm:pt modelId="{44F40C01-9A90-4F15-A364-EE050AE9CD1C}" type="sibTrans" cxnId="{0AE1B4CB-4D4E-46CD-A3A7-75B12B8F05D5}">
      <dgm:prSet/>
      <dgm:spPr/>
      <dgm:t>
        <a:bodyPr/>
        <a:lstStyle/>
        <a:p>
          <a:endParaRPr lang="en-US"/>
        </a:p>
      </dgm:t>
    </dgm:pt>
    <dgm:pt modelId="{8182160A-A686-47BD-8BE1-2DA1C8725D7A}" type="pres">
      <dgm:prSet presAssocID="{CFD3DACE-0FEB-419F-BA5A-E39FD2C66166}" presName="root" presStyleCnt="0">
        <dgm:presLayoutVars>
          <dgm:dir/>
          <dgm:resizeHandles val="exact"/>
        </dgm:presLayoutVars>
      </dgm:prSet>
      <dgm:spPr/>
    </dgm:pt>
    <dgm:pt modelId="{4D7D3A72-2865-43F2-B6BB-2FB28E0E6CA4}" type="pres">
      <dgm:prSet presAssocID="{E6EA8777-9D0A-4A02-8C02-34CCEF95335A}" presName="compNode" presStyleCnt="0"/>
      <dgm:spPr/>
    </dgm:pt>
    <dgm:pt modelId="{F765A771-5453-4C1B-BC07-CB750D73D816}" type="pres">
      <dgm:prSet presAssocID="{E6EA8777-9D0A-4A02-8C02-34CCEF95335A}" presName="bgRect" presStyleLbl="bgShp" presStyleIdx="0" presStyleCnt="2" custScaleY="131398"/>
      <dgm:spPr/>
    </dgm:pt>
    <dgm:pt modelId="{6E7E6668-A1BC-4D52-8708-63A868A7A7A5}" type="pres">
      <dgm:prSet presAssocID="{E6EA8777-9D0A-4A02-8C02-34CCEF95335A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nkje"/>
        </a:ext>
      </dgm:extLst>
    </dgm:pt>
    <dgm:pt modelId="{A997C0C7-3CCF-412D-B0F3-23FDE339C5BD}" type="pres">
      <dgm:prSet presAssocID="{E6EA8777-9D0A-4A02-8C02-34CCEF95335A}" presName="spaceRect" presStyleCnt="0"/>
      <dgm:spPr/>
    </dgm:pt>
    <dgm:pt modelId="{99929942-50A2-4D5D-81F6-0E6A624BA22D}" type="pres">
      <dgm:prSet presAssocID="{E6EA8777-9D0A-4A02-8C02-34CCEF95335A}" presName="parTx" presStyleLbl="revTx" presStyleIdx="0" presStyleCnt="4">
        <dgm:presLayoutVars>
          <dgm:chMax val="0"/>
          <dgm:chPref val="0"/>
        </dgm:presLayoutVars>
      </dgm:prSet>
      <dgm:spPr/>
    </dgm:pt>
    <dgm:pt modelId="{FB7CAA46-EB80-4597-807C-2634F82CF070}" type="pres">
      <dgm:prSet presAssocID="{E6EA8777-9D0A-4A02-8C02-34CCEF95335A}" presName="desTx" presStyleLbl="revTx" presStyleIdx="1" presStyleCnt="4">
        <dgm:presLayoutVars/>
      </dgm:prSet>
      <dgm:spPr/>
    </dgm:pt>
    <dgm:pt modelId="{400780A6-41A0-4879-97CF-15584CA284A7}" type="pres">
      <dgm:prSet presAssocID="{36C62911-4E2D-4E61-BDA5-59ECA7475A2A}" presName="sibTrans" presStyleCnt="0"/>
      <dgm:spPr/>
    </dgm:pt>
    <dgm:pt modelId="{294F20C4-1071-4269-994B-2DA683503AE3}" type="pres">
      <dgm:prSet presAssocID="{A1EE5017-FB9C-447D-BA61-AD063DF7AB39}" presName="compNode" presStyleCnt="0"/>
      <dgm:spPr/>
    </dgm:pt>
    <dgm:pt modelId="{30307EB2-784D-4417-9546-AE1FF86DEBAA}" type="pres">
      <dgm:prSet presAssocID="{A1EE5017-FB9C-447D-BA61-AD063DF7AB39}" presName="bgRect" presStyleLbl="bgShp" presStyleIdx="1" presStyleCnt="2" custScaleY="126732"/>
      <dgm:spPr/>
    </dgm:pt>
    <dgm:pt modelId="{8E8786E9-7401-444D-A719-371F4850F8E9}" type="pres">
      <dgm:prSet presAssocID="{A1EE5017-FB9C-447D-BA61-AD063DF7AB39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44DB0F51-7894-4AA7-9E5E-1AC686AB4599}" type="pres">
      <dgm:prSet presAssocID="{A1EE5017-FB9C-447D-BA61-AD063DF7AB39}" presName="spaceRect" presStyleCnt="0"/>
      <dgm:spPr/>
    </dgm:pt>
    <dgm:pt modelId="{9F8D3424-6A4A-4320-B707-19887BAE557E}" type="pres">
      <dgm:prSet presAssocID="{A1EE5017-FB9C-447D-BA61-AD063DF7AB39}" presName="parTx" presStyleLbl="revTx" presStyleIdx="2" presStyleCnt="4">
        <dgm:presLayoutVars>
          <dgm:chMax val="0"/>
          <dgm:chPref val="0"/>
        </dgm:presLayoutVars>
      </dgm:prSet>
      <dgm:spPr/>
    </dgm:pt>
    <dgm:pt modelId="{B690167F-BFAC-4222-A2F7-3AC2A1104AAA}" type="pres">
      <dgm:prSet presAssocID="{A1EE5017-FB9C-447D-BA61-AD063DF7AB39}" presName="desTx" presStyleLbl="revTx" presStyleIdx="3" presStyleCnt="4" custScaleX="99602">
        <dgm:presLayoutVars/>
      </dgm:prSet>
      <dgm:spPr/>
    </dgm:pt>
  </dgm:ptLst>
  <dgm:cxnLst>
    <dgm:cxn modelId="{D1BA0303-33E5-4B18-ABB1-BCC311D4C92F}" type="presOf" srcId="{CFD3DACE-0FEB-419F-BA5A-E39FD2C66166}" destId="{8182160A-A686-47BD-8BE1-2DA1C8725D7A}" srcOrd="0" destOrd="0" presId="urn:microsoft.com/office/officeart/2018/2/layout/IconVerticalSolidList"/>
    <dgm:cxn modelId="{800CAE3F-CFA5-4F6D-839A-95E465A63913}" srcId="{A1EE5017-FB9C-447D-BA61-AD063DF7AB39}" destId="{6B40527E-BA1C-463D-B8E1-2BFB705867B7}" srcOrd="2" destOrd="0" parTransId="{401B71F5-92CC-4F4A-8F78-D232D932A4BF}" sibTransId="{AA909154-4567-4F67-A1E2-8A057D20F947}"/>
    <dgm:cxn modelId="{70D3385B-0DFD-4158-8D1B-E9185CAF2E78}" type="presOf" srcId="{A1EE5017-FB9C-447D-BA61-AD063DF7AB39}" destId="{9F8D3424-6A4A-4320-B707-19887BAE557E}" srcOrd="0" destOrd="0" presId="urn:microsoft.com/office/officeart/2018/2/layout/IconVerticalSolidList"/>
    <dgm:cxn modelId="{1B90EA47-A070-4ED1-97AC-21326E1B19FF}" type="presOf" srcId="{E6EA8777-9D0A-4A02-8C02-34CCEF95335A}" destId="{99929942-50A2-4D5D-81F6-0E6A624BA22D}" srcOrd="0" destOrd="0" presId="urn:microsoft.com/office/officeart/2018/2/layout/IconVerticalSolidList"/>
    <dgm:cxn modelId="{327EC34C-2EB6-4AE2-8CEE-3DDCCBE34278}" srcId="{E6EA8777-9D0A-4A02-8C02-34CCEF95335A}" destId="{D368B971-672D-4F11-B5DC-95B6A56A28BA}" srcOrd="2" destOrd="0" parTransId="{685C6C22-E345-44B4-89D2-78F4BEE321F2}" sibTransId="{875F18C3-3595-4544-9668-B0625B214B60}"/>
    <dgm:cxn modelId="{EE86F76C-19A2-485A-88A1-009DDB8B6729}" srcId="{CFD3DACE-0FEB-419F-BA5A-E39FD2C66166}" destId="{E6EA8777-9D0A-4A02-8C02-34CCEF95335A}" srcOrd="0" destOrd="0" parTransId="{3832E157-28FA-4DBD-A0FF-C859E039D948}" sibTransId="{36C62911-4E2D-4E61-BDA5-59ECA7475A2A}"/>
    <dgm:cxn modelId="{42A0034E-9624-44C8-AEF0-D2C2CAB39C57}" type="presOf" srcId="{6B40527E-BA1C-463D-B8E1-2BFB705867B7}" destId="{B690167F-BFAC-4222-A2F7-3AC2A1104AAA}" srcOrd="0" destOrd="2" presId="urn:microsoft.com/office/officeart/2018/2/layout/IconVerticalSolidList"/>
    <dgm:cxn modelId="{0CDF9451-82BC-41A4-8C40-FACF4510234B}" type="presOf" srcId="{3EE7BC0F-580F-466C-86F4-93208C9B3AA3}" destId="{B690167F-BFAC-4222-A2F7-3AC2A1104AAA}" srcOrd="0" destOrd="1" presId="urn:microsoft.com/office/officeart/2018/2/layout/IconVerticalSolidList"/>
    <dgm:cxn modelId="{4840E472-F490-4F16-8F3A-7CFB5299022D}" srcId="{E6EA8777-9D0A-4A02-8C02-34CCEF95335A}" destId="{07AD3D27-09D9-44A8-930F-93745826C4FE}" srcOrd="1" destOrd="0" parTransId="{0940065F-9AF7-40A5-BEAB-F2B6B8FFD183}" sibTransId="{7206FBB3-244A-4D0F-9B34-A1F614957500}"/>
    <dgm:cxn modelId="{16843357-D627-4915-8F13-B7AE97DD2A81}" type="presOf" srcId="{BE1679D8-5093-41B5-A580-5EFE1A1A2FBB}" destId="{FB7CAA46-EB80-4597-807C-2634F82CF070}" srcOrd="0" destOrd="3" presId="urn:microsoft.com/office/officeart/2018/2/layout/IconVerticalSolidList"/>
    <dgm:cxn modelId="{E653D0A4-0ECA-48DE-B37C-88C94546C4A4}" srcId="{E6EA8777-9D0A-4A02-8C02-34CCEF95335A}" destId="{BE1679D8-5093-41B5-A580-5EFE1A1A2FBB}" srcOrd="3" destOrd="0" parTransId="{C1FAFCD3-2F44-4257-9E99-6B19221CE052}" sibTransId="{DBDD2A5D-3022-4F44-B2D1-68EBD4CD86A2}"/>
    <dgm:cxn modelId="{53434FA7-80B4-456A-8EDF-4DED937E4C8D}" type="presOf" srcId="{B3EDCABD-E389-4575-83D0-6025B24292FF}" destId="{B690167F-BFAC-4222-A2F7-3AC2A1104AAA}" srcOrd="0" destOrd="3" presId="urn:microsoft.com/office/officeart/2018/2/layout/IconVerticalSolidList"/>
    <dgm:cxn modelId="{BDE20FC3-7384-4E71-9023-16D8C087EE35}" srcId="{A1EE5017-FB9C-447D-BA61-AD063DF7AB39}" destId="{3EE7BC0F-580F-466C-86F4-93208C9B3AA3}" srcOrd="1" destOrd="0" parTransId="{1957E1C5-F132-48E8-A4C3-EE3021B7893D}" sibTransId="{A2EA15D8-5736-4391-A69F-51609294CA13}"/>
    <dgm:cxn modelId="{2BF416C7-59FD-4DCB-AAB0-13F8DF548871}" type="presOf" srcId="{1369B763-51C2-4A72-95C8-0FC3BB4B4F26}" destId="{FB7CAA46-EB80-4597-807C-2634F82CF070}" srcOrd="0" destOrd="0" presId="urn:microsoft.com/office/officeart/2018/2/layout/IconVerticalSolidList"/>
    <dgm:cxn modelId="{B825FCC8-EDC2-4E06-8AB9-BC6747BF9A11}" type="presOf" srcId="{07AD3D27-09D9-44A8-930F-93745826C4FE}" destId="{FB7CAA46-EB80-4597-807C-2634F82CF070}" srcOrd="0" destOrd="1" presId="urn:microsoft.com/office/officeart/2018/2/layout/IconVerticalSolidList"/>
    <dgm:cxn modelId="{CD27B2C9-585A-43D1-A252-6B8EBCD7F3F9}" srcId="{A1EE5017-FB9C-447D-BA61-AD063DF7AB39}" destId="{8E6EA4E7-90B0-4D0E-8FE7-1332CD0091C4}" srcOrd="0" destOrd="0" parTransId="{5CB6BC56-B41C-4723-9825-EB8751A9CF11}" sibTransId="{282E4E32-49ED-40C3-A6D5-175C69438F4A}"/>
    <dgm:cxn modelId="{0AE1B4CB-4D4E-46CD-A3A7-75B12B8F05D5}" srcId="{A1EE5017-FB9C-447D-BA61-AD063DF7AB39}" destId="{B3EDCABD-E389-4575-83D0-6025B24292FF}" srcOrd="3" destOrd="0" parTransId="{42343C06-85DC-4480-8E47-ED98D9DC0C15}" sibTransId="{44F40C01-9A90-4F15-A364-EE050AE9CD1C}"/>
    <dgm:cxn modelId="{873AB6D5-AB7D-485B-AF85-4832BE6112F0}" type="presOf" srcId="{D368B971-672D-4F11-B5DC-95B6A56A28BA}" destId="{FB7CAA46-EB80-4597-807C-2634F82CF070}" srcOrd="0" destOrd="2" presId="urn:microsoft.com/office/officeart/2018/2/layout/IconVerticalSolidList"/>
    <dgm:cxn modelId="{6ED8A1E1-7453-4C55-9F5A-3F051FA60785}" type="presOf" srcId="{8E6EA4E7-90B0-4D0E-8FE7-1332CD0091C4}" destId="{B690167F-BFAC-4222-A2F7-3AC2A1104AAA}" srcOrd="0" destOrd="0" presId="urn:microsoft.com/office/officeart/2018/2/layout/IconVerticalSolidList"/>
    <dgm:cxn modelId="{FAE85EEC-D26B-4752-9794-737CF236E924}" srcId="{CFD3DACE-0FEB-419F-BA5A-E39FD2C66166}" destId="{A1EE5017-FB9C-447D-BA61-AD063DF7AB39}" srcOrd="1" destOrd="0" parTransId="{4438B51A-8565-4DA7-A36F-AD99F35B5544}" sibTransId="{CE78F547-7F10-435D-8A22-1B010B69442D}"/>
    <dgm:cxn modelId="{E57732ED-D717-419A-827A-E384846F3738}" srcId="{E6EA8777-9D0A-4A02-8C02-34CCEF95335A}" destId="{1369B763-51C2-4A72-95C8-0FC3BB4B4F26}" srcOrd="0" destOrd="0" parTransId="{B1437AD3-B314-40F7-9F1E-F199908BA7AA}" sibTransId="{EC0C8732-DFB7-4D8B-9BAD-0DF0479C4826}"/>
    <dgm:cxn modelId="{21D32ACF-98E9-4074-921A-6656423BEA22}" type="presParOf" srcId="{8182160A-A686-47BD-8BE1-2DA1C8725D7A}" destId="{4D7D3A72-2865-43F2-B6BB-2FB28E0E6CA4}" srcOrd="0" destOrd="0" presId="urn:microsoft.com/office/officeart/2018/2/layout/IconVerticalSolidList"/>
    <dgm:cxn modelId="{E9698D53-A2C7-4A6A-9CF0-AD2B051F2A4A}" type="presParOf" srcId="{4D7D3A72-2865-43F2-B6BB-2FB28E0E6CA4}" destId="{F765A771-5453-4C1B-BC07-CB750D73D816}" srcOrd="0" destOrd="0" presId="urn:microsoft.com/office/officeart/2018/2/layout/IconVerticalSolidList"/>
    <dgm:cxn modelId="{DDF18E7A-24C9-4955-985F-25F01817F55F}" type="presParOf" srcId="{4D7D3A72-2865-43F2-B6BB-2FB28E0E6CA4}" destId="{6E7E6668-A1BC-4D52-8708-63A868A7A7A5}" srcOrd="1" destOrd="0" presId="urn:microsoft.com/office/officeart/2018/2/layout/IconVerticalSolidList"/>
    <dgm:cxn modelId="{920A35E1-3A2B-474F-B64B-7A1D2490364A}" type="presParOf" srcId="{4D7D3A72-2865-43F2-B6BB-2FB28E0E6CA4}" destId="{A997C0C7-3CCF-412D-B0F3-23FDE339C5BD}" srcOrd="2" destOrd="0" presId="urn:microsoft.com/office/officeart/2018/2/layout/IconVerticalSolidList"/>
    <dgm:cxn modelId="{F6E1C4EB-5859-4FEB-BD8F-FC15685D3171}" type="presParOf" srcId="{4D7D3A72-2865-43F2-B6BB-2FB28E0E6CA4}" destId="{99929942-50A2-4D5D-81F6-0E6A624BA22D}" srcOrd="3" destOrd="0" presId="urn:microsoft.com/office/officeart/2018/2/layout/IconVerticalSolidList"/>
    <dgm:cxn modelId="{B91BB311-EFA9-4AFF-B2D5-2206C7128758}" type="presParOf" srcId="{4D7D3A72-2865-43F2-B6BB-2FB28E0E6CA4}" destId="{FB7CAA46-EB80-4597-807C-2634F82CF070}" srcOrd="4" destOrd="0" presId="urn:microsoft.com/office/officeart/2018/2/layout/IconVerticalSolidList"/>
    <dgm:cxn modelId="{AEFB02E0-B985-4304-BF0E-D993BE32A631}" type="presParOf" srcId="{8182160A-A686-47BD-8BE1-2DA1C8725D7A}" destId="{400780A6-41A0-4879-97CF-15584CA284A7}" srcOrd="1" destOrd="0" presId="urn:microsoft.com/office/officeart/2018/2/layout/IconVerticalSolidList"/>
    <dgm:cxn modelId="{1E41FCA8-9FB1-4E98-8AF2-70BA451A8712}" type="presParOf" srcId="{8182160A-A686-47BD-8BE1-2DA1C8725D7A}" destId="{294F20C4-1071-4269-994B-2DA683503AE3}" srcOrd="2" destOrd="0" presId="urn:microsoft.com/office/officeart/2018/2/layout/IconVerticalSolidList"/>
    <dgm:cxn modelId="{0AC9264F-6B62-4760-84F4-90C470E198BE}" type="presParOf" srcId="{294F20C4-1071-4269-994B-2DA683503AE3}" destId="{30307EB2-784D-4417-9546-AE1FF86DEBAA}" srcOrd="0" destOrd="0" presId="urn:microsoft.com/office/officeart/2018/2/layout/IconVerticalSolidList"/>
    <dgm:cxn modelId="{069C3A59-D2D6-4226-BCDB-6D8B8DFCD000}" type="presParOf" srcId="{294F20C4-1071-4269-994B-2DA683503AE3}" destId="{8E8786E9-7401-444D-A719-371F4850F8E9}" srcOrd="1" destOrd="0" presId="urn:microsoft.com/office/officeart/2018/2/layout/IconVerticalSolidList"/>
    <dgm:cxn modelId="{025E662D-BBD0-4A72-9957-C1C2EA0DA925}" type="presParOf" srcId="{294F20C4-1071-4269-994B-2DA683503AE3}" destId="{44DB0F51-7894-4AA7-9E5E-1AC686AB4599}" srcOrd="2" destOrd="0" presId="urn:microsoft.com/office/officeart/2018/2/layout/IconVerticalSolidList"/>
    <dgm:cxn modelId="{D94EE6F0-02BE-4FE6-8F59-43E0E430CD43}" type="presParOf" srcId="{294F20C4-1071-4269-994B-2DA683503AE3}" destId="{9F8D3424-6A4A-4320-B707-19887BAE557E}" srcOrd="3" destOrd="0" presId="urn:microsoft.com/office/officeart/2018/2/layout/IconVerticalSolidList"/>
    <dgm:cxn modelId="{8A336173-3679-43AF-8310-41E8D37A927E}" type="presParOf" srcId="{294F20C4-1071-4269-994B-2DA683503AE3}" destId="{B690167F-BFAC-4222-A2F7-3AC2A1104AAA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0806133-4CDD-4473-BE8B-6C47997CE0F4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6EDF062-E8AB-41BA-91DE-B6E636F86D6E}">
      <dgm:prSet/>
      <dgm:spPr>
        <a:solidFill>
          <a:srgbClr val="A5BB29"/>
        </a:solidFill>
      </dgm:spPr>
      <dgm:t>
        <a:bodyPr/>
        <a:lstStyle/>
        <a:p>
          <a:r>
            <a:rPr lang="nl-NL"/>
            <a:t>Natuurwetenschappen</a:t>
          </a:r>
          <a:endParaRPr lang="en-US"/>
        </a:p>
      </dgm:t>
    </dgm:pt>
    <dgm:pt modelId="{DCEDA1FD-9750-4EC0-9AB4-6702B3DB0189}" type="parTrans" cxnId="{98D6CFA7-6555-41A9-B0C7-30AD320044C9}">
      <dgm:prSet/>
      <dgm:spPr/>
      <dgm:t>
        <a:bodyPr/>
        <a:lstStyle/>
        <a:p>
          <a:endParaRPr lang="en-US"/>
        </a:p>
      </dgm:t>
    </dgm:pt>
    <dgm:pt modelId="{920B9EE3-56EC-4312-AC34-79D79C39C793}" type="sibTrans" cxnId="{98D6CFA7-6555-41A9-B0C7-30AD320044C9}">
      <dgm:prSet/>
      <dgm:spPr/>
      <dgm:t>
        <a:bodyPr/>
        <a:lstStyle/>
        <a:p>
          <a:endParaRPr lang="en-US"/>
        </a:p>
      </dgm:t>
    </dgm:pt>
    <dgm:pt modelId="{B2D022C3-177F-4C2D-A23C-ABA76A4BFB7E}">
      <dgm:prSet/>
      <dgm:spPr>
        <a:ln>
          <a:solidFill>
            <a:srgbClr val="A5BB29"/>
          </a:solidFill>
        </a:ln>
      </dgm:spPr>
      <dgm:t>
        <a:bodyPr/>
        <a:lstStyle/>
        <a:p>
          <a:r>
            <a:rPr lang="nl-NL"/>
            <a:t>Biologie</a:t>
          </a:r>
          <a:endParaRPr lang="en-US"/>
        </a:p>
      </dgm:t>
    </dgm:pt>
    <dgm:pt modelId="{4935971C-B553-40E3-A019-B8DDA661AED6}" type="parTrans" cxnId="{3DD1F0E0-EB68-41E8-9E48-1EFEEBE2D630}">
      <dgm:prSet/>
      <dgm:spPr/>
      <dgm:t>
        <a:bodyPr/>
        <a:lstStyle/>
        <a:p>
          <a:endParaRPr lang="en-US"/>
        </a:p>
      </dgm:t>
    </dgm:pt>
    <dgm:pt modelId="{FFAE5956-E260-4184-8AD9-D8B5424D3FF9}" type="sibTrans" cxnId="{3DD1F0E0-EB68-41E8-9E48-1EFEEBE2D630}">
      <dgm:prSet/>
      <dgm:spPr/>
      <dgm:t>
        <a:bodyPr/>
        <a:lstStyle/>
        <a:p>
          <a:endParaRPr lang="en-US"/>
        </a:p>
      </dgm:t>
    </dgm:pt>
    <dgm:pt modelId="{5E1EE315-E5FB-4C51-B0EB-AC633F68D916}">
      <dgm:prSet/>
      <dgm:spPr>
        <a:ln>
          <a:solidFill>
            <a:srgbClr val="A5BB29"/>
          </a:solidFill>
        </a:ln>
      </dgm:spPr>
      <dgm:t>
        <a:bodyPr/>
        <a:lstStyle/>
        <a:p>
          <a:r>
            <a:rPr lang="nl-NL" dirty="0"/>
            <a:t>Fysica</a:t>
          </a:r>
          <a:endParaRPr lang="en-US" dirty="0"/>
        </a:p>
      </dgm:t>
    </dgm:pt>
    <dgm:pt modelId="{F243E565-B2C4-482D-8CEE-5BE5762C722E}" type="parTrans" cxnId="{6AAA01BA-8168-4FAE-B2CA-2B12C45F179A}">
      <dgm:prSet/>
      <dgm:spPr/>
      <dgm:t>
        <a:bodyPr/>
        <a:lstStyle/>
        <a:p>
          <a:endParaRPr lang="en-US"/>
        </a:p>
      </dgm:t>
    </dgm:pt>
    <dgm:pt modelId="{F5F48470-8827-423C-AD8B-A78064704576}" type="sibTrans" cxnId="{6AAA01BA-8168-4FAE-B2CA-2B12C45F179A}">
      <dgm:prSet/>
      <dgm:spPr/>
      <dgm:t>
        <a:bodyPr/>
        <a:lstStyle/>
        <a:p>
          <a:endParaRPr lang="en-US"/>
        </a:p>
      </dgm:t>
    </dgm:pt>
    <dgm:pt modelId="{4FF67547-0F27-488C-A8F9-D9653AF7E381}">
      <dgm:prSet/>
      <dgm:spPr>
        <a:ln>
          <a:solidFill>
            <a:srgbClr val="A5BB29"/>
          </a:solidFill>
        </a:ln>
      </dgm:spPr>
      <dgm:t>
        <a:bodyPr/>
        <a:lstStyle/>
        <a:p>
          <a:r>
            <a:rPr lang="nl-NL"/>
            <a:t>Chemie</a:t>
          </a:r>
          <a:endParaRPr lang="en-US"/>
        </a:p>
      </dgm:t>
    </dgm:pt>
    <dgm:pt modelId="{45CC5D54-6298-45FB-A800-1DFEB08A523A}" type="parTrans" cxnId="{CB360E6F-D481-45FA-98FB-919B7527C715}">
      <dgm:prSet/>
      <dgm:spPr/>
      <dgm:t>
        <a:bodyPr/>
        <a:lstStyle/>
        <a:p>
          <a:endParaRPr lang="en-US"/>
        </a:p>
      </dgm:t>
    </dgm:pt>
    <dgm:pt modelId="{C0D7621E-B325-4F9E-850F-52176F408092}" type="sibTrans" cxnId="{CB360E6F-D481-45FA-98FB-919B7527C715}">
      <dgm:prSet/>
      <dgm:spPr/>
      <dgm:t>
        <a:bodyPr/>
        <a:lstStyle/>
        <a:p>
          <a:endParaRPr lang="en-US"/>
        </a:p>
      </dgm:t>
    </dgm:pt>
    <dgm:pt modelId="{F73B4320-58D8-443C-BBBF-855A827E662B}">
      <dgm:prSet/>
      <dgm:spPr>
        <a:solidFill>
          <a:srgbClr val="F68B1F"/>
        </a:solidFill>
      </dgm:spPr>
      <dgm:t>
        <a:bodyPr/>
        <a:lstStyle/>
        <a:p>
          <a:r>
            <a:rPr lang="nl-NL"/>
            <a:t>Mens en samenleving</a:t>
          </a:r>
          <a:endParaRPr lang="en-US"/>
        </a:p>
      </dgm:t>
    </dgm:pt>
    <dgm:pt modelId="{82F992E3-C46A-4E6F-AC28-1080F3F2C63E}" type="parTrans" cxnId="{EA83D561-15B0-47E6-972A-786E85B36771}">
      <dgm:prSet/>
      <dgm:spPr/>
      <dgm:t>
        <a:bodyPr/>
        <a:lstStyle/>
        <a:p>
          <a:endParaRPr lang="en-US"/>
        </a:p>
      </dgm:t>
    </dgm:pt>
    <dgm:pt modelId="{0E8C6D1D-55ED-4F68-BD1F-7650781FA52B}" type="sibTrans" cxnId="{EA83D561-15B0-47E6-972A-786E85B36771}">
      <dgm:prSet/>
      <dgm:spPr/>
      <dgm:t>
        <a:bodyPr/>
        <a:lstStyle/>
        <a:p>
          <a:endParaRPr lang="en-US"/>
        </a:p>
      </dgm:t>
    </dgm:pt>
    <dgm:pt modelId="{85BBEE38-9BBA-4CF0-A8C1-5688B4826B6F}">
      <dgm:prSet/>
      <dgm:spPr>
        <a:ln>
          <a:solidFill>
            <a:srgbClr val="F68B1F"/>
          </a:solidFill>
        </a:ln>
      </dgm:spPr>
      <dgm:t>
        <a:bodyPr/>
        <a:lstStyle/>
        <a:p>
          <a:r>
            <a:rPr lang="nl-NL" dirty="0"/>
            <a:t>Geschiedenis</a:t>
          </a:r>
          <a:endParaRPr lang="en-US" dirty="0"/>
        </a:p>
      </dgm:t>
    </dgm:pt>
    <dgm:pt modelId="{2DD0308A-B4A4-42D3-B67C-A87F0BE53076}" type="parTrans" cxnId="{11FEC778-3C67-4A09-9A00-9F09E94334E6}">
      <dgm:prSet/>
      <dgm:spPr/>
      <dgm:t>
        <a:bodyPr/>
        <a:lstStyle/>
        <a:p>
          <a:endParaRPr lang="en-US"/>
        </a:p>
      </dgm:t>
    </dgm:pt>
    <dgm:pt modelId="{2AC8C55F-C3D9-47C5-B28B-0E17F450BA14}" type="sibTrans" cxnId="{11FEC778-3C67-4A09-9A00-9F09E94334E6}">
      <dgm:prSet/>
      <dgm:spPr/>
      <dgm:t>
        <a:bodyPr/>
        <a:lstStyle/>
        <a:p>
          <a:endParaRPr lang="en-US"/>
        </a:p>
      </dgm:t>
    </dgm:pt>
    <dgm:pt modelId="{4923F0D5-05EE-4B63-80EB-1CF9B532D4A5}">
      <dgm:prSet/>
      <dgm:spPr>
        <a:ln>
          <a:solidFill>
            <a:srgbClr val="F68B1F"/>
          </a:solidFill>
        </a:ln>
      </dgm:spPr>
      <dgm:t>
        <a:bodyPr/>
        <a:lstStyle/>
        <a:p>
          <a:r>
            <a:rPr lang="nl-NL" dirty="0"/>
            <a:t>Sociale relaties en communicatie</a:t>
          </a:r>
          <a:endParaRPr lang="en-US" dirty="0"/>
        </a:p>
      </dgm:t>
    </dgm:pt>
    <dgm:pt modelId="{8B25D58E-59B3-4E74-8737-0B56A13059F2}" type="parTrans" cxnId="{31353D4C-77A6-4918-98C9-619164151297}">
      <dgm:prSet/>
      <dgm:spPr/>
      <dgm:t>
        <a:bodyPr/>
        <a:lstStyle/>
        <a:p>
          <a:endParaRPr lang="en-US"/>
        </a:p>
      </dgm:t>
    </dgm:pt>
    <dgm:pt modelId="{119316BD-6C41-4CB7-A0CF-738CF0FB3748}" type="sibTrans" cxnId="{31353D4C-77A6-4918-98C9-619164151297}">
      <dgm:prSet/>
      <dgm:spPr/>
      <dgm:t>
        <a:bodyPr/>
        <a:lstStyle/>
        <a:p>
          <a:endParaRPr lang="en-US"/>
        </a:p>
      </dgm:t>
    </dgm:pt>
    <dgm:pt modelId="{6A0CFE29-11C5-4A40-BD19-214ED2D42D43}">
      <dgm:prSet/>
      <dgm:spPr>
        <a:ln>
          <a:solidFill>
            <a:srgbClr val="F68B1F"/>
          </a:solidFill>
        </a:ln>
      </dgm:spPr>
      <dgm:t>
        <a:bodyPr/>
        <a:lstStyle/>
        <a:p>
          <a:r>
            <a:rPr lang="nl-NL" dirty="0"/>
            <a:t>Kunst – cultuur</a:t>
          </a:r>
          <a:endParaRPr lang="en-US" dirty="0"/>
        </a:p>
      </dgm:t>
    </dgm:pt>
    <dgm:pt modelId="{7268317D-5247-4185-9C0D-942B926CE9F7}" type="parTrans" cxnId="{4D7247D0-0377-4152-A544-679991DA2E4D}">
      <dgm:prSet/>
      <dgm:spPr/>
      <dgm:t>
        <a:bodyPr/>
        <a:lstStyle/>
        <a:p>
          <a:endParaRPr lang="nl-BE"/>
        </a:p>
      </dgm:t>
    </dgm:pt>
    <dgm:pt modelId="{1C983949-0DAE-4AB8-A30B-63C17B63832E}" type="sibTrans" cxnId="{4D7247D0-0377-4152-A544-679991DA2E4D}">
      <dgm:prSet/>
      <dgm:spPr/>
      <dgm:t>
        <a:bodyPr/>
        <a:lstStyle/>
        <a:p>
          <a:endParaRPr lang="nl-BE"/>
        </a:p>
      </dgm:t>
    </dgm:pt>
    <dgm:pt modelId="{1FB29BBB-F0E6-4AFF-A079-4AB2A9F59FF4}" type="pres">
      <dgm:prSet presAssocID="{F0806133-4CDD-4473-BE8B-6C47997CE0F4}" presName="linear" presStyleCnt="0">
        <dgm:presLayoutVars>
          <dgm:dir/>
          <dgm:animLvl val="lvl"/>
          <dgm:resizeHandles val="exact"/>
        </dgm:presLayoutVars>
      </dgm:prSet>
      <dgm:spPr/>
    </dgm:pt>
    <dgm:pt modelId="{2C261985-21D7-4B74-85C3-94B670D5E2A8}" type="pres">
      <dgm:prSet presAssocID="{26EDF062-E8AB-41BA-91DE-B6E636F86D6E}" presName="parentLin" presStyleCnt="0"/>
      <dgm:spPr/>
    </dgm:pt>
    <dgm:pt modelId="{150135A0-64F5-4FA1-ACF8-B0B4F18F43DB}" type="pres">
      <dgm:prSet presAssocID="{26EDF062-E8AB-41BA-91DE-B6E636F86D6E}" presName="parentLeftMargin" presStyleLbl="node1" presStyleIdx="0" presStyleCnt="2"/>
      <dgm:spPr/>
    </dgm:pt>
    <dgm:pt modelId="{673CF843-D213-4571-B1DC-0F4D6BCB1E8B}" type="pres">
      <dgm:prSet presAssocID="{26EDF062-E8AB-41BA-91DE-B6E636F86D6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55F4440-29BA-41FE-96F9-E7CAEE4A2DF4}" type="pres">
      <dgm:prSet presAssocID="{26EDF062-E8AB-41BA-91DE-B6E636F86D6E}" presName="negativeSpace" presStyleCnt="0"/>
      <dgm:spPr/>
    </dgm:pt>
    <dgm:pt modelId="{73B0E814-2588-482D-97F8-57E5D37693C6}" type="pres">
      <dgm:prSet presAssocID="{26EDF062-E8AB-41BA-91DE-B6E636F86D6E}" presName="childText" presStyleLbl="conFgAcc1" presStyleIdx="0" presStyleCnt="2">
        <dgm:presLayoutVars>
          <dgm:bulletEnabled val="1"/>
        </dgm:presLayoutVars>
      </dgm:prSet>
      <dgm:spPr/>
    </dgm:pt>
    <dgm:pt modelId="{42529AF2-1B5C-4B4A-8FCE-3DFEEBEACFAA}" type="pres">
      <dgm:prSet presAssocID="{920B9EE3-56EC-4312-AC34-79D79C39C793}" presName="spaceBetweenRectangles" presStyleCnt="0"/>
      <dgm:spPr/>
    </dgm:pt>
    <dgm:pt modelId="{67731341-1182-4B0C-9FEB-DCA9D4B1BD63}" type="pres">
      <dgm:prSet presAssocID="{F73B4320-58D8-443C-BBBF-855A827E662B}" presName="parentLin" presStyleCnt="0"/>
      <dgm:spPr/>
    </dgm:pt>
    <dgm:pt modelId="{F4DCD1B8-8318-4790-8D4A-AE987C62D84A}" type="pres">
      <dgm:prSet presAssocID="{F73B4320-58D8-443C-BBBF-855A827E662B}" presName="parentLeftMargin" presStyleLbl="node1" presStyleIdx="0" presStyleCnt="2"/>
      <dgm:spPr/>
    </dgm:pt>
    <dgm:pt modelId="{B106AAA3-89CC-4D53-A134-8AD436840A1C}" type="pres">
      <dgm:prSet presAssocID="{F73B4320-58D8-443C-BBBF-855A827E662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0B513A4-AFEB-4BB5-9817-4D420E1C78A7}" type="pres">
      <dgm:prSet presAssocID="{F73B4320-58D8-443C-BBBF-855A827E662B}" presName="negativeSpace" presStyleCnt="0"/>
      <dgm:spPr/>
    </dgm:pt>
    <dgm:pt modelId="{71466303-A1E4-48E6-BB4D-A0B90648DA48}" type="pres">
      <dgm:prSet presAssocID="{F73B4320-58D8-443C-BBBF-855A827E66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DB4CBD23-06B0-4300-97A0-1A0CC2BA17A4}" type="presOf" srcId="{5E1EE315-E5FB-4C51-B0EB-AC633F68D916}" destId="{73B0E814-2588-482D-97F8-57E5D37693C6}" srcOrd="0" destOrd="1" presId="urn:microsoft.com/office/officeart/2005/8/layout/list1"/>
    <dgm:cxn modelId="{4732CA31-CE40-4752-AC53-1F37549D469F}" type="presOf" srcId="{F73B4320-58D8-443C-BBBF-855A827E662B}" destId="{F4DCD1B8-8318-4790-8D4A-AE987C62D84A}" srcOrd="0" destOrd="0" presId="urn:microsoft.com/office/officeart/2005/8/layout/list1"/>
    <dgm:cxn modelId="{EA83D561-15B0-47E6-972A-786E85B36771}" srcId="{F0806133-4CDD-4473-BE8B-6C47997CE0F4}" destId="{F73B4320-58D8-443C-BBBF-855A827E662B}" srcOrd="1" destOrd="0" parTransId="{82F992E3-C46A-4E6F-AC28-1080F3F2C63E}" sibTransId="{0E8C6D1D-55ED-4F68-BD1F-7650781FA52B}"/>
    <dgm:cxn modelId="{31353D4C-77A6-4918-98C9-619164151297}" srcId="{F73B4320-58D8-443C-BBBF-855A827E662B}" destId="{4923F0D5-05EE-4B63-80EB-1CF9B532D4A5}" srcOrd="1" destOrd="0" parTransId="{8B25D58E-59B3-4E74-8737-0B56A13059F2}" sibTransId="{119316BD-6C41-4CB7-A0CF-738CF0FB3748}"/>
    <dgm:cxn modelId="{78F50E4D-D436-44EA-955A-8B762169C8C7}" type="presOf" srcId="{4FF67547-0F27-488C-A8F9-D9653AF7E381}" destId="{73B0E814-2588-482D-97F8-57E5D37693C6}" srcOrd="0" destOrd="2" presId="urn:microsoft.com/office/officeart/2005/8/layout/list1"/>
    <dgm:cxn modelId="{CB360E6F-D481-45FA-98FB-919B7527C715}" srcId="{26EDF062-E8AB-41BA-91DE-B6E636F86D6E}" destId="{4FF67547-0F27-488C-A8F9-D9653AF7E381}" srcOrd="2" destOrd="0" parTransId="{45CC5D54-6298-45FB-A800-1DFEB08A523A}" sibTransId="{C0D7621E-B325-4F9E-850F-52176F408092}"/>
    <dgm:cxn modelId="{2F476D50-AF70-44D4-9809-17B0BAF41BE5}" type="presOf" srcId="{26EDF062-E8AB-41BA-91DE-B6E636F86D6E}" destId="{150135A0-64F5-4FA1-ACF8-B0B4F18F43DB}" srcOrd="0" destOrd="0" presId="urn:microsoft.com/office/officeart/2005/8/layout/list1"/>
    <dgm:cxn modelId="{61573752-706E-4607-B669-2B7CE699BCBD}" type="presOf" srcId="{6A0CFE29-11C5-4A40-BD19-214ED2D42D43}" destId="{71466303-A1E4-48E6-BB4D-A0B90648DA48}" srcOrd="0" destOrd="2" presId="urn:microsoft.com/office/officeart/2005/8/layout/list1"/>
    <dgm:cxn modelId="{11FEC778-3C67-4A09-9A00-9F09E94334E6}" srcId="{F73B4320-58D8-443C-BBBF-855A827E662B}" destId="{85BBEE38-9BBA-4CF0-A8C1-5688B4826B6F}" srcOrd="0" destOrd="0" parTransId="{2DD0308A-B4A4-42D3-B67C-A87F0BE53076}" sibTransId="{2AC8C55F-C3D9-47C5-B28B-0E17F450BA14}"/>
    <dgm:cxn modelId="{31B63888-21A3-49D5-83AE-D1F6589E6C33}" type="presOf" srcId="{F0806133-4CDD-4473-BE8B-6C47997CE0F4}" destId="{1FB29BBB-F0E6-4AFF-A079-4AB2A9F59FF4}" srcOrd="0" destOrd="0" presId="urn:microsoft.com/office/officeart/2005/8/layout/list1"/>
    <dgm:cxn modelId="{F2BE12A1-45DB-4D0E-BB7B-3E541DC14384}" type="presOf" srcId="{B2D022C3-177F-4C2D-A23C-ABA76A4BFB7E}" destId="{73B0E814-2588-482D-97F8-57E5D37693C6}" srcOrd="0" destOrd="0" presId="urn:microsoft.com/office/officeart/2005/8/layout/list1"/>
    <dgm:cxn modelId="{98D6CFA7-6555-41A9-B0C7-30AD320044C9}" srcId="{F0806133-4CDD-4473-BE8B-6C47997CE0F4}" destId="{26EDF062-E8AB-41BA-91DE-B6E636F86D6E}" srcOrd="0" destOrd="0" parTransId="{DCEDA1FD-9750-4EC0-9AB4-6702B3DB0189}" sibTransId="{920B9EE3-56EC-4312-AC34-79D79C39C793}"/>
    <dgm:cxn modelId="{6AAA01BA-8168-4FAE-B2CA-2B12C45F179A}" srcId="{26EDF062-E8AB-41BA-91DE-B6E636F86D6E}" destId="{5E1EE315-E5FB-4C51-B0EB-AC633F68D916}" srcOrd="1" destOrd="0" parTransId="{F243E565-B2C4-482D-8CEE-5BE5762C722E}" sibTransId="{F5F48470-8827-423C-AD8B-A78064704576}"/>
    <dgm:cxn modelId="{46AEEAC8-35DE-4100-BD8F-CF14F7ECD978}" type="presOf" srcId="{4923F0D5-05EE-4B63-80EB-1CF9B532D4A5}" destId="{71466303-A1E4-48E6-BB4D-A0B90648DA48}" srcOrd="0" destOrd="1" presId="urn:microsoft.com/office/officeart/2005/8/layout/list1"/>
    <dgm:cxn modelId="{4D7247D0-0377-4152-A544-679991DA2E4D}" srcId="{F73B4320-58D8-443C-BBBF-855A827E662B}" destId="{6A0CFE29-11C5-4A40-BD19-214ED2D42D43}" srcOrd="2" destOrd="0" parTransId="{7268317D-5247-4185-9C0D-942B926CE9F7}" sibTransId="{1C983949-0DAE-4AB8-A30B-63C17B63832E}"/>
    <dgm:cxn modelId="{457A87DE-8E4C-4DBA-A368-6C8E0D345304}" type="presOf" srcId="{85BBEE38-9BBA-4CF0-A8C1-5688B4826B6F}" destId="{71466303-A1E4-48E6-BB4D-A0B90648DA48}" srcOrd="0" destOrd="0" presId="urn:microsoft.com/office/officeart/2005/8/layout/list1"/>
    <dgm:cxn modelId="{3DD1F0E0-EB68-41E8-9E48-1EFEEBE2D630}" srcId="{26EDF062-E8AB-41BA-91DE-B6E636F86D6E}" destId="{B2D022C3-177F-4C2D-A23C-ABA76A4BFB7E}" srcOrd="0" destOrd="0" parTransId="{4935971C-B553-40E3-A019-B8DDA661AED6}" sibTransId="{FFAE5956-E260-4184-8AD9-D8B5424D3FF9}"/>
    <dgm:cxn modelId="{B25FABE2-4A46-4CBD-B601-681D0E0F3D17}" type="presOf" srcId="{26EDF062-E8AB-41BA-91DE-B6E636F86D6E}" destId="{673CF843-D213-4571-B1DC-0F4D6BCB1E8B}" srcOrd="1" destOrd="0" presId="urn:microsoft.com/office/officeart/2005/8/layout/list1"/>
    <dgm:cxn modelId="{2EF8AFF7-433F-4F32-B1B0-96AECE020C69}" type="presOf" srcId="{F73B4320-58D8-443C-BBBF-855A827E662B}" destId="{B106AAA3-89CC-4D53-A134-8AD436840A1C}" srcOrd="1" destOrd="0" presId="urn:microsoft.com/office/officeart/2005/8/layout/list1"/>
    <dgm:cxn modelId="{2AA4D0A9-E3DC-4420-9762-333FD15C18E2}" type="presParOf" srcId="{1FB29BBB-F0E6-4AFF-A079-4AB2A9F59FF4}" destId="{2C261985-21D7-4B74-85C3-94B670D5E2A8}" srcOrd="0" destOrd="0" presId="urn:microsoft.com/office/officeart/2005/8/layout/list1"/>
    <dgm:cxn modelId="{BF29F80D-61D1-466C-87FE-BCD8084749FB}" type="presParOf" srcId="{2C261985-21D7-4B74-85C3-94B670D5E2A8}" destId="{150135A0-64F5-4FA1-ACF8-B0B4F18F43DB}" srcOrd="0" destOrd="0" presId="urn:microsoft.com/office/officeart/2005/8/layout/list1"/>
    <dgm:cxn modelId="{C29A2289-C01F-48BD-A8DE-FFADB2B4737C}" type="presParOf" srcId="{2C261985-21D7-4B74-85C3-94B670D5E2A8}" destId="{673CF843-D213-4571-B1DC-0F4D6BCB1E8B}" srcOrd="1" destOrd="0" presId="urn:microsoft.com/office/officeart/2005/8/layout/list1"/>
    <dgm:cxn modelId="{7B7DDA0C-F9DE-458F-A293-114E064E3BC4}" type="presParOf" srcId="{1FB29BBB-F0E6-4AFF-A079-4AB2A9F59FF4}" destId="{055F4440-29BA-41FE-96F9-E7CAEE4A2DF4}" srcOrd="1" destOrd="0" presId="urn:microsoft.com/office/officeart/2005/8/layout/list1"/>
    <dgm:cxn modelId="{08B9F9A9-4526-4E6D-9E1A-12DE69CF23FC}" type="presParOf" srcId="{1FB29BBB-F0E6-4AFF-A079-4AB2A9F59FF4}" destId="{73B0E814-2588-482D-97F8-57E5D37693C6}" srcOrd="2" destOrd="0" presId="urn:microsoft.com/office/officeart/2005/8/layout/list1"/>
    <dgm:cxn modelId="{9398C587-EAA1-4036-A40B-4742FEA42959}" type="presParOf" srcId="{1FB29BBB-F0E6-4AFF-A079-4AB2A9F59FF4}" destId="{42529AF2-1B5C-4B4A-8FCE-3DFEEBEACFAA}" srcOrd="3" destOrd="0" presId="urn:microsoft.com/office/officeart/2005/8/layout/list1"/>
    <dgm:cxn modelId="{930ADD05-E1F6-412A-95B3-970003B8D2D6}" type="presParOf" srcId="{1FB29BBB-F0E6-4AFF-A079-4AB2A9F59FF4}" destId="{67731341-1182-4B0C-9FEB-DCA9D4B1BD63}" srcOrd="4" destOrd="0" presId="urn:microsoft.com/office/officeart/2005/8/layout/list1"/>
    <dgm:cxn modelId="{D9A1EF5B-B0E3-45D8-8A7E-813FFA51F326}" type="presParOf" srcId="{67731341-1182-4B0C-9FEB-DCA9D4B1BD63}" destId="{F4DCD1B8-8318-4790-8D4A-AE987C62D84A}" srcOrd="0" destOrd="0" presId="urn:microsoft.com/office/officeart/2005/8/layout/list1"/>
    <dgm:cxn modelId="{DCB73DD0-17DC-43AC-A510-A15CC219E518}" type="presParOf" srcId="{67731341-1182-4B0C-9FEB-DCA9D4B1BD63}" destId="{B106AAA3-89CC-4D53-A134-8AD436840A1C}" srcOrd="1" destOrd="0" presId="urn:microsoft.com/office/officeart/2005/8/layout/list1"/>
    <dgm:cxn modelId="{FC2599B4-1BAE-48FA-A8CE-24FA9CDA4988}" type="presParOf" srcId="{1FB29BBB-F0E6-4AFF-A079-4AB2A9F59FF4}" destId="{20B513A4-AFEB-4BB5-9817-4D420E1C78A7}" srcOrd="5" destOrd="0" presId="urn:microsoft.com/office/officeart/2005/8/layout/list1"/>
    <dgm:cxn modelId="{8CC5D5BD-4A6C-4298-A993-3C1E461B17A8}" type="presParOf" srcId="{1FB29BBB-F0E6-4AFF-A079-4AB2A9F59FF4}" destId="{71466303-A1E4-48E6-BB4D-A0B90648DA48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C17289E-447F-4FDF-999C-868175925CD6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D1A4CB3-9176-4FEC-90E7-DAA52DD39505}">
      <dgm:prSet/>
      <dgm:spPr>
        <a:solidFill>
          <a:srgbClr val="524FA1"/>
        </a:solidFill>
      </dgm:spPr>
      <dgm:t>
        <a:bodyPr/>
        <a:lstStyle/>
        <a:p>
          <a:r>
            <a:rPr lang="nl-NL"/>
            <a:t>Wiskunde</a:t>
          </a:r>
          <a:endParaRPr lang="en-US"/>
        </a:p>
      </dgm:t>
    </dgm:pt>
    <dgm:pt modelId="{8194924D-E698-4730-B514-EF71933E216D}" type="parTrans" cxnId="{1EB77783-5540-41A7-A767-9FB0EDFF4526}">
      <dgm:prSet/>
      <dgm:spPr/>
      <dgm:t>
        <a:bodyPr/>
        <a:lstStyle/>
        <a:p>
          <a:endParaRPr lang="en-US"/>
        </a:p>
      </dgm:t>
    </dgm:pt>
    <dgm:pt modelId="{33AC9CFC-4123-4D94-A1FF-7677768AF566}" type="sibTrans" cxnId="{1EB77783-5540-41A7-A767-9FB0EDFF4526}">
      <dgm:prSet/>
      <dgm:spPr/>
      <dgm:t>
        <a:bodyPr/>
        <a:lstStyle/>
        <a:p>
          <a:endParaRPr lang="en-US"/>
        </a:p>
      </dgm:t>
    </dgm:pt>
    <dgm:pt modelId="{25BC6783-B798-4A02-8544-8B36655BF64E}">
      <dgm:prSet/>
      <dgm:spPr>
        <a:ln>
          <a:solidFill>
            <a:srgbClr val="524FA1"/>
          </a:solidFill>
        </a:ln>
      </dgm:spPr>
      <dgm:t>
        <a:bodyPr/>
        <a:lstStyle/>
        <a:p>
          <a:r>
            <a:rPr lang="nl-NL" dirty="0"/>
            <a:t>Opbouwend vanaf lagere school tot eind doorstroom</a:t>
          </a:r>
          <a:endParaRPr lang="en-US" dirty="0"/>
        </a:p>
      </dgm:t>
    </dgm:pt>
    <dgm:pt modelId="{749F6ED6-F43D-481D-9E85-A20B87FA5EBC}" type="parTrans" cxnId="{3F8CEA91-2C7C-4B62-A254-913F990B9D64}">
      <dgm:prSet/>
      <dgm:spPr/>
      <dgm:t>
        <a:bodyPr/>
        <a:lstStyle/>
        <a:p>
          <a:endParaRPr lang="en-US"/>
        </a:p>
      </dgm:t>
    </dgm:pt>
    <dgm:pt modelId="{4FD3211F-29AA-454E-98C1-58398DAD1097}" type="sibTrans" cxnId="{3F8CEA91-2C7C-4B62-A254-913F990B9D64}">
      <dgm:prSet/>
      <dgm:spPr/>
      <dgm:t>
        <a:bodyPr/>
        <a:lstStyle/>
        <a:p>
          <a:endParaRPr lang="en-US"/>
        </a:p>
      </dgm:t>
    </dgm:pt>
    <dgm:pt modelId="{C92F3BB2-3E15-4105-9240-B1129CB0A8CE}">
      <dgm:prSet/>
      <dgm:spPr>
        <a:ln>
          <a:solidFill>
            <a:srgbClr val="524FA1"/>
          </a:solidFill>
        </a:ln>
      </dgm:spPr>
      <dgm:t>
        <a:bodyPr/>
        <a:lstStyle/>
        <a:p>
          <a:r>
            <a:rPr lang="nl-NL"/>
            <a:t>Veel oefeningen</a:t>
          </a:r>
          <a:endParaRPr lang="en-US"/>
        </a:p>
      </dgm:t>
    </dgm:pt>
    <dgm:pt modelId="{C8CA3CA8-C1FF-42E3-98E9-798027870810}" type="parTrans" cxnId="{E55D4F9A-E3A0-47A5-A004-CE8828433DF0}">
      <dgm:prSet/>
      <dgm:spPr/>
      <dgm:t>
        <a:bodyPr/>
        <a:lstStyle/>
        <a:p>
          <a:endParaRPr lang="en-US"/>
        </a:p>
      </dgm:t>
    </dgm:pt>
    <dgm:pt modelId="{3976CD4B-01F7-4BAC-ADA5-82299EC53C70}" type="sibTrans" cxnId="{E55D4F9A-E3A0-47A5-A004-CE8828433DF0}">
      <dgm:prSet/>
      <dgm:spPr/>
      <dgm:t>
        <a:bodyPr/>
        <a:lstStyle/>
        <a:p>
          <a:endParaRPr lang="en-US"/>
        </a:p>
      </dgm:t>
    </dgm:pt>
    <dgm:pt modelId="{7597CD6E-049E-4FBB-A596-8545CCC7CC7D}">
      <dgm:prSet/>
      <dgm:spPr>
        <a:solidFill>
          <a:srgbClr val="B72467"/>
        </a:solidFill>
      </dgm:spPr>
      <dgm:t>
        <a:bodyPr/>
        <a:lstStyle/>
        <a:p>
          <a:r>
            <a:rPr lang="nl-NL"/>
            <a:t>Mediawijsheid </a:t>
          </a:r>
          <a:endParaRPr lang="en-US"/>
        </a:p>
      </dgm:t>
    </dgm:pt>
    <dgm:pt modelId="{B89E3176-2846-49CE-935A-0462F387F77E}" type="parTrans" cxnId="{5A087BDF-324D-45F2-9D21-6D6717E0DEB3}">
      <dgm:prSet/>
      <dgm:spPr/>
      <dgm:t>
        <a:bodyPr/>
        <a:lstStyle/>
        <a:p>
          <a:endParaRPr lang="en-US"/>
        </a:p>
      </dgm:t>
    </dgm:pt>
    <dgm:pt modelId="{9FF48E3F-0498-4167-87DC-ECDDDEA05BC9}" type="sibTrans" cxnId="{5A087BDF-324D-45F2-9D21-6D6717E0DEB3}">
      <dgm:prSet/>
      <dgm:spPr/>
      <dgm:t>
        <a:bodyPr/>
        <a:lstStyle/>
        <a:p>
          <a:endParaRPr lang="en-US"/>
        </a:p>
      </dgm:t>
    </dgm:pt>
    <dgm:pt modelId="{923CC5AE-B59A-4631-BB0B-A95E97F840BD}">
      <dgm:prSet/>
      <dgm:spPr>
        <a:ln>
          <a:solidFill>
            <a:srgbClr val="B72467"/>
          </a:solidFill>
        </a:ln>
      </dgm:spPr>
      <dgm:t>
        <a:bodyPr/>
        <a:lstStyle/>
        <a:p>
          <a:r>
            <a:rPr lang="nl-NL"/>
            <a:t>Invloed media</a:t>
          </a:r>
          <a:endParaRPr lang="en-US"/>
        </a:p>
      </dgm:t>
    </dgm:pt>
    <dgm:pt modelId="{026E43CF-A881-4025-8581-21B6D2FDF76D}" type="parTrans" cxnId="{E9955CF4-46DA-412F-82C8-76A2A0DE7E4A}">
      <dgm:prSet/>
      <dgm:spPr/>
      <dgm:t>
        <a:bodyPr/>
        <a:lstStyle/>
        <a:p>
          <a:endParaRPr lang="en-US"/>
        </a:p>
      </dgm:t>
    </dgm:pt>
    <dgm:pt modelId="{9A8EC087-8D16-461D-A3FD-0B3498478886}" type="sibTrans" cxnId="{E9955CF4-46DA-412F-82C8-76A2A0DE7E4A}">
      <dgm:prSet/>
      <dgm:spPr/>
      <dgm:t>
        <a:bodyPr/>
        <a:lstStyle/>
        <a:p>
          <a:endParaRPr lang="en-US"/>
        </a:p>
      </dgm:t>
    </dgm:pt>
    <dgm:pt modelId="{A61E097F-F35B-455E-AA67-136BD6D225FC}">
      <dgm:prSet/>
      <dgm:spPr>
        <a:ln>
          <a:solidFill>
            <a:srgbClr val="B72467"/>
          </a:solidFill>
        </a:ln>
      </dgm:spPr>
      <dgm:t>
        <a:bodyPr/>
        <a:lstStyle/>
        <a:p>
          <a:r>
            <a:rPr lang="nl-NL"/>
            <a:t>Kritisch omgaan </a:t>
          </a:r>
          <a:endParaRPr lang="en-US"/>
        </a:p>
      </dgm:t>
    </dgm:pt>
    <dgm:pt modelId="{917E3D9C-50F1-40BE-808E-6C5045D5FBB9}" type="parTrans" cxnId="{53303FC8-C650-4474-ADFB-F299FA1D659F}">
      <dgm:prSet/>
      <dgm:spPr/>
      <dgm:t>
        <a:bodyPr/>
        <a:lstStyle/>
        <a:p>
          <a:endParaRPr lang="en-US"/>
        </a:p>
      </dgm:t>
    </dgm:pt>
    <dgm:pt modelId="{EE04B2AB-A369-44A4-9EA2-1D4E2086D70B}" type="sibTrans" cxnId="{53303FC8-C650-4474-ADFB-F299FA1D659F}">
      <dgm:prSet/>
      <dgm:spPr/>
      <dgm:t>
        <a:bodyPr/>
        <a:lstStyle/>
        <a:p>
          <a:endParaRPr lang="en-US"/>
        </a:p>
      </dgm:t>
    </dgm:pt>
    <dgm:pt modelId="{3875A0D6-2891-453B-97B1-E7E8EF5E5F4C}">
      <dgm:prSet/>
      <dgm:spPr>
        <a:solidFill>
          <a:srgbClr val="00A4E4"/>
        </a:solidFill>
      </dgm:spPr>
      <dgm:t>
        <a:bodyPr/>
        <a:lstStyle/>
        <a:p>
          <a:r>
            <a:rPr lang="nl-NL"/>
            <a:t>Nederlands</a:t>
          </a:r>
          <a:endParaRPr lang="en-US"/>
        </a:p>
      </dgm:t>
    </dgm:pt>
    <dgm:pt modelId="{C990DEDA-3C14-4180-8F7D-4B4BDA5EA8AC}" type="parTrans" cxnId="{262734C5-B413-4323-9607-4D91FDCEB508}">
      <dgm:prSet/>
      <dgm:spPr/>
      <dgm:t>
        <a:bodyPr/>
        <a:lstStyle/>
        <a:p>
          <a:endParaRPr lang="en-US"/>
        </a:p>
      </dgm:t>
    </dgm:pt>
    <dgm:pt modelId="{CDE0F3E7-278F-4EF9-8E7E-6123D5D67424}" type="sibTrans" cxnId="{262734C5-B413-4323-9607-4D91FDCEB508}">
      <dgm:prSet/>
      <dgm:spPr/>
      <dgm:t>
        <a:bodyPr/>
        <a:lstStyle/>
        <a:p>
          <a:endParaRPr lang="en-US"/>
        </a:p>
      </dgm:t>
    </dgm:pt>
    <dgm:pt modelId="{C3C677C2-CE78-4E0E-88DB-5BA34FE1FAF4}">
      <dgm:prSet/>
      <dgm:spPr>
        <a:ln>
          <a:solidFill>
            <a:srgbClr val="00A4E4"/>
          </a:solidFill>
        </a:ln>
      </dgm:spPr>
      <dgm:t>
        <a:bodyPr/>
        <a:lstStyle/>
        <a:p>
          <a:r>
            <a:rPr lang="nl-NL"/>
            <a:t>Tekstbegrip / tekstopbouw</a:t>
          </a:r>
          <a:endParaRPr lang="en-US"/>
        </a:p>
      </dgm:t>
    </dgm:pt>
    <dgm:pt modelId="{BF67EF6F-0583-49B4-905D-39880795810D}" type="parTrans" cxnId="{0189DB25-31D4-4A02-9D0D-68A3150BE5B8}">
      <dgm:prSet/>
      <dgm:spPr/>
      <dgm:t>
        <a:bodyPr/>
        <a:lstStyle/>
        <a:p>
          <a:endParaRPr lang="en-US"/>
        </a:p>
      </dgm:t>
    </dgm:pt>
    <dgm:pt modelId="{E5217C5B-6353-4B99-8B41-BC93DDFCF59F}" type="sibTrans" cxnId="{0189DB25-31D4-4A02-9D0D-68A3150BE5B8}">
      <dgm:prSet/>
      <dgm:spPr/>
      <dgm:t>
        <a:bodyPr/>
        <a:lstStyle/>
        <a:p>
          <a:endParaRPr lang="en-US"/>
        </a:p>
      </dgm:t>
    </dgm:pt>
    <dgm:pt modelId="{DA968573-0745-4A20-8237-9B285F2E0AC5}">
      <dgm:prSet/>
      <dgm:spPr>
        <a:ln>
          <a:solidFill>
            <a:srgbClr val="00A4E4"/>
          </a:solidFill>
        </a:ln>
      </dgm:spPr>
      <dgm:t>
        <a:bodyPr/>
        <a:lstStyle/>
        <a:p>
          <a:r>
            <a:rPr lang="nl-NL" dirty="0"/>
            <a:t>Woordenschatuitbreiding</a:t>
          </a:r>
          <a:endParaRPr lang="en-US" dirty="0"/>
        </a:p>
      </dgm:t>
    </dgm:pt>
    <dgm:pt modelId="{9FBA075D-8B1C-430C-BAD3-FBF45EA3E90A}" type="parTrans" cxnId="{F20FCD38-3F47-40F9-9D9E-8B8226D61E87}">
      <dgm:prSet/>
      <dgm:spPr/>
      <dgm:t>
        <a:bodyPr/>
        <a:lstStyle/>
        <a:p>
          <a:endParaRPr lang="en-US"/>
        </a:p>
      </dgm:t>
    </dgm:pt>
    <dgm:pt modelId="{6AD5CACF-E501-4BC1-8A93-55A4145F46D8}" type="sibTrans" cxnId="{F20FCD38-3F47-40F9-9D9E-8B8226D61E87}">
      <dgm:prSet/>
      <dgm:spPr/>
      <dgm:t>
        <a:bodyPr/>
        <a:lstStyle/>
        <a:p>
          <a:endParaRPr lang="en-US"/>
        </a:p>
      </dgm:t>
    </dgm:pt>
    <dgm:pt modelId="{968ED37E-2634-48CE-BF9C-21D76768AA03}">
      <dgm:prSet/>
      <dgm:spPr>
        <a:ln>
          <a:solidFill>
            <a:srgbClr val="00A4E4"/>
          </a:solidFill>
        </a:ln>
      </dgm:spPr>
      <dgm:t>
        <a:bodyPr/>
        <a:lstStyle/>
        <a:p>
          <a:r>
            <a:rPr lang="nl-NL" dirty="0"/>
            <a:t>Schrijfvaardigheid  </a:t>
          </a:r>
          <a:endParaRPr lang="en-US" dirty="0"/>
        </a:p>
      </dgm:t>
    </dgm:pt>
    <dgm:pt modelId="{4FBBDB08-9868-43B7-A699-18F243DD7040}" type="parTrans" cxnId="{A57FB9C9-D5E6-4D49-8AF2-4228CAE31558}">
      <dgm:prSet/>
      <dgm:spPr/>
      <dgm:t>
        <a:bodyPr/>
        <a:lstStyle/>
        <a:p>
          <a:endParaRPr lang="nl-BE"/>
        </a:p>
      </dgm:t>
    </dgm:pt>
    <dgm:pt modelId="{86987A16-F59A-4239-8170-2D383DCF34D9}" type="sibTrans" cxnId="{A57FB9C9-D5E6-4D49-8AF2-4228CAE31558}">
      <dgm:prSet/>
      <dgm:spPr/>
      <dgm:t>
        <a:bodyPr/>
        <a:lstStyle/>
        <a:p>
          <a:endParaRPr lang="nl-BE"/>
        </a:p>
      </dgm:t>
    </dgm:pt>
    <dgm:pt modelId="{1DDADAD1-29BA-4130-A411-4288BE937262}" type="pres">
      <dgm:prSet presAssocID="{FC17289E-447F-4FDF-999C-868175925CD6}" presName="linear" presStyleCnt="0">
        <dgm:presLayoutVars>
          <dgm:dir/>
          <dgm:animLvl val="lvl"/>
          <dgm:resizeHandles val="exact"/>
        </dgm:presLayoutVars>
      </dgm:prSet>
      <dgm:spPr/>
    </dgm:pt>
    <dgm:pt modelId="{AB4D4B34-38FE-4365-B3EF-5932651240D8}" type="pres">
      <dgm:prSet presAssocID="{7D1A4CB3-9176-4FEC-90E7-DAA52DD39505}" presName="parentLin" presStyleCnt="0"/>
      <dgm:spPr/>
    </dgm:pt>
    <dgm:pt modelId="{674732C0-40D3-412D-BA74-A298BFE51DC6}" type="pres">
      <dgm:prSet presAssocID="{7D1A4CB3-9176-4FEC-90E7-DAA52DD39505}" presName="parentLeftMargin" presStyleLbl="node1" presStyleIdx="0" presStyleCnt="3"/>
      <dgm:spPr/>
    </dgm:pt>
    <dgm:pt modelId="{E361D36F-3BF7-497C-866E-B349662FC4B1}" type="pres">
      <dgm:prSet presAssocID="{7D1A4CB3-9176-4FEC-90E7-DAA52DD3950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8714D1C-AD66-47A3-A189-F0CA887001DE}" type="pres">
      <dgm:prSet presAssocID="{7D1A4CB3-9176-4FEC-90E7-DAA52DD39505}" presName="negativeSpace" presStyleCnt="0"/>
      <dgm:spPr/>
    </dgm:pt>
    <dgm:pt modelId="{5F3B1B0B-9F75-40AC-9297-FDFCCE2A4BE3}" type="pres">
      <dgm:prSet presAssocID="{7D1A4CB3-9176-4FEC-90E7-DAA52DD39505}" presName="childText" presStyleLbl="conFgAcc1" presStyleIdx="0" presStyleCnt="3">
        <dgm:presLayoutVars>
          <dgm:bulletEnabled val="1"/>
        </dgm:presLayoutVars>
      </dgm:prSet>
      <dgm:spPr/>
    </dgm:pt>
    <dgm:pt modelId="{E320D9CC-7F2D-4C26-BE8D-CAAAA209D890}" type="pres">
      <dgm:prSet presAssocID="{33AC9CFC-4123-4D94-A1FF-7677768AF566}" presName="spaceBetweenRectangles" presStyleCnt="0"/>
      <dgm:spPr/>
    </dgm:pt>
    <dgm:pt modelId="{AF51C425-7826-4694-9B42-32F29D64195B}" type="pres">
      <dgm:prSet presAssocID="{7597CD6E-049E-4FBB-A596-8545CCC7CC7D}" presName="parentLin" presStyleCnt="0"/>
      <dgm:spPr/>
    </dgm:pt>
    <dgm:pt modelId="{52D5A10F-8B08-429A-A4C3-C0C3B9307D5E}" type="pres">
      <dgm:prSet presAssocID="{7597CD6E-049E-4FBB-A596-8545CCC7CC7D}" presName="parentLeftMargin" presStyleLbl="node1" presStyleIdx="0" presStyleCnt="3"/>
      <dgm:spPr/>
    </dgm:pt>
    <dgm:pt modelId="{9C627EAE-3827-4DFA-BA32-4E6B7C94B21B}" type="pres">
      <dgm:prSet presAssocID="{7597CD6E-049E-4FBB-A596-8545CCC7CC7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2B35D1D-47BA-43D2-99B3-3BF9B169B55D}" type="pres">
      <dgm:prSet presAssocID="{7597CD6E-049E-4FBB-A596-8545CCC7CC7D}" presName="negativeSpace" presStyleCnt="0"/>
      <dgm:spPr/>
    </dgm:pt>
    <dgm:pt modelId="{1AE69F40-5AF3-4143-A4DB-BEC26E2E1829}" type="pres">
      <dgm:prSet presAssocID="{7597CD6E-049E-4FBB-A596-8545CCC7CC7D}" presName="childText" presStyleLbl="conFgAcc1" presStyleIdx="1" presStyleCnt="3">
        <dgm:presLayoutVars>
          <dgm:bulletEnabled val="1"/>
        </dgm:presLayoutVars>
      </dgm:prSet>
      <dgm:spPr/>
    </dgm:pt>
    <dgm:pt modelId="{B5065DD3-53FA-4D92-8A78-E8F1E00836FF}" type="pres">
      <dgm:prSet presAssocID="{9FF48E3F-0498-4167-87DC-ECDDDEA05BC9}" presName="spaceBetweenRectangles" presStyleCnt="0"/>
      <dgm:spPr/>
    </dgm:pt>
    <dgm:pt modelId="{216C4913-883A-40E9-9845-6925EF9298C5}" type="pres">
      <dgm:prSet presAssocID="{3875A0D6-2891-453B-97B1-E7E8EF5E5F4C}" presName="parentLin" presStyleCnt="0"/>
      <dgm:spPr/>
    </dgm:pt>
    <dgm:pt modelId="{379F1ECF-0FFF-4D25-9022-03E317A665E1}" type="pres">
      <dgm:prSet presAssocID="{3875A0D6-2891-453B-97B1-E7E8EF5E5F4C}" presName="parentLeftMargin" presStyleLbl="node1" presStyleIdx="1" presStyleCnt="3"/>
      <dgm:spPr/>
    </dgm:pt>
    <dgm:pt modelId="{DABFE696-B8B7-4F93-8E74-95C14DA22E61}" type="pres">
      <dgm:prSet presAssocID="{3875A0D6-2891-453B-97B1-E7E8EF5E5F4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A8794D30-ABD4-4432-9B65-22D0AFC3FB2E}" type="pres">
      <dgm:prSet presAssocID="{3875A0D6-2891-453B-97B1-E7E8EF5E5F4C}" presName="negativeSpace" presStyleCnt="0"/>
      <dgm:spPr/>
    </dgm:pt>
    <dgm:pt modelId="{4C66F3A3-782E-4FFF-8659-070EC1B7107C}" type="pres">
      <dgm:prSet presAssocID="{3875A0D6-2891-453B-97B1-E7E8EF5E5F4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189DB25-31D4-4A02-9D0D-68A3150BE5B8}" srcId="{3875A0D6-2891-453B-97B1-E7E8EF5E5F4C}" destId="{C3C677C2-CE78-4E0E-88DB-5BA34FE1FAF4}" srcOrd="0" destOrd="0" parTransId="{BF67EF6F-0583-49B4-905D-39880795810D}" sibTransId="{E5217C5B-6353-4B99-8B41-BC93DDFCF59F}"/>
    <dgm:cxn modelId="{F20FCD38-3F47-40F9-9D9E-8B8226D61E87}" srcId="{3875A0D6-2891-453B-97B1-E7E8EF5E5F4C}" destId="{DA968573-0745-4A20-8237-9B285F2E0AC5}" srcOrd="1" destOrd="0" parTransId="{9FBA075D-8B1C-430C-BAD3-FBF45EA3E90A}" sibTransId="{6AD5CACF-E501-4BC1-8A93-55A4145F46D8}"/>
    <dgm:cxn modelId="{F8DF1439-831C-494F-A901-8E885EBAC1F8}" type="presOf" srcId="{FC17289E-447F-4FDF-999C-868175925CD6}" destId="{1DDADAD1-29BA-4130-A411-4288BE937262}" srcOrd="0" destOrd="0" presId="urn:microsoft.com/office/officeart/2005/8/layout/list1"/>
    <dgm:cxn modelId="{7AF4865E-F5B7-4596-8AFE-7F962C9FA0E6}" type="presOf" srcId="{7597CD6E-049E-4FBB-A596-8545CCC7CC7D}" destId="{52D5A10F-8B08-429A-A4C3-C0C3B9307D5E}" srcOrd="0" destOrd="0" presId="urn:microsoft.com/office/officeart/2005/8/layout/list1"/>
    <dgm:cxn modelId="{4DD01A44-9D52-4F60-88D7-4159B4FCF1A4}" type="presOf" srcId="{25BC6783-B798-4A02-8544-8B36655BF64E}" destId="{5F3B1B0B-9F75-40AC-9297-FDFCCE2A4BE3}" srcOrd="0" destOrd="0" presId="urn:microsoft.com/office/officeart/2005/8/layout/list1"/>
    <dgm:cxn modelId="{D510477F-7AB9-4E9B-A133-E4FC59BCFC59}" type="presOf" srcId="{968ED37E-2634-48CE-BF9C-21D76768AA03}" destId="{4C66F3A3-782E-4FFF-8659-070EC1B7107C}" srcOrd="0" destOrd="2" presId="urn:microsoft.com/office/officeart/2005/8/layout/list1"/>
    <dgm:cxn modelId="{C47D5280-BDD6-4AE7-A23E-C7A007BFC5E6}" type="presOf" srcId="{C3C677C2-CE78-4E0E-88DB-5BA34FE1FAF4}" destId="{4C66F3A3-782E-4FFF-8659-070EC1B7107C}" srcOrd="0" destOrd="0" presId="urn:microsoft.com/office/officeart/2005/8/layout/list1"/>
    <dgm:cxn modelId="{1EB77783-5540-41A7-A767-9FB0EDFF4526}" srcId="{FC17289E-447F-4FDF-999C-868175925CD6}" destId="{7D1A4CB3-9176-4FEC-90E7-DAA52DD39505}" srcOrd="0" destOrd="0" parTransId="{8194924D-E698-4730-B514-EF71933E216D}" sibTransId="{33AC9CFC-4123-4D94-A1FF-7677768AF566}"/>
    <dgm:cxn modelId="{3F8CEA91-2C7C-4B62-A254-913F990B9D64}" srcId="{7D1A4CB3-9176-4FEC-90E7-DAA52DD39505}" destId="{25BC6783-B798-4A02-8544-8B36655BF64E}" srcOrd="0" destOrd="0" parTransId="{749F6ED6-F43D-481D-9E85-A20B87FA5EBC}" sibTransId="{4FD3211F-29AA-454E-98C1-58398DAD1097}"/>
    <dgm:cxn modelId="{CA902498-CE73-4D5E-B29B-F09C7E825FCE}" type="presOf" srcId="{7597CD6E-049E-4FBB-A596-8545CCC7CC7D}" destId="{9C627EAE-3827-4DFA-BA32-4E6B7C94B21B}" srcOrd="1" destOrd="0" presId="urn:microsoft.com/office/officeart/2005/8/layout/list1"/>
    <dgm:cxn modelId="{E55D4F9A-E3A0-47A5-A004-CE8828433DF0}" srcId="{7D1A4CB3-9176-4FEC-90E7-DAA52DD39505}" destId="{C92F3BB2-3E15-4105-9240-B1129CB0A8CE}" srcOrd="1" destOrd="0" parTransId="{C8CA3CA8-C1FF-42E3-98E9-798027870810}" sibTransId="{3976CD4B-01F7-4BAC-ADA5-82299EC53C70}"/>
    <dgm:cxn modelId="{D6FE0A9F-45BB-4979-B0D2-C857EF62136E}" type="presOf" srcId="{7D1A4CB3-9176-4FEC-90E7-DAA52DD39505}" destId="{E361D36F-3BF7-497C-866E-B349662FC4B1}" srcOrd="1" destOrd="0" presId="urn:microsoft.com/office/officeart/2005/8/layout/list1"/>
    <dgm:cxn modelId="{7159B6AD-7ABD-47FF-97DF-BE623B7F6053}" type="presOf" srcId="{7D1A4CB3-9176-4FEC-90E7-DAA52DD39505}" destId="{674732C0-40D3-412D-BA74-A298BFE51DC6}" srcOrd="0" destOrd="0" presId="urn:microsoft.com/office/officeart/2005/8/layout/list1"/>
    <dgm:cxn modelId="{41C847B8-000A-4AF7-BEB1-37D197D18DAE}" type="presOf" srcId="{C92F3BB2-3E15-4105-9240-B1129CB0A8CE}" destId="{5F3B1B0B-9F75-40AC-9297-FDFCCE2A4BE3}" srcOrd="0" destOrd="1" presId="urn:microsoft.com/office/officeart/2005/8/layout/list1"/>
    <dgm:cxn modelId="{90B9BEC0-8D2B-4006-9FE3-6A46C1964898}" type="presOf" srcId="{3875A0D6-2891-453B-97B1-E7E8EF5E5F4C}" destId="{DABFE696-B8B7-4F93-8E74-95C14DA22E61}" srcOrd="1" destOrd="0" presId="urn:microsoft.com/office/officeart/2005/8/layout/list1"/>
    <dgm:cxn modelId="{262734C5-B413-4323-9607-4D91FDCEB508}" srcId="{FC17289E-447F-4FDF-999C-868175925CD6}" destId="{3875A0D6-2891-453B-97B1-E7E8EF5E5F4C}" srcOrd="2" destOrd="0" parTransId="{C990DEDA-3C14-4180-8F7D-4B4BDA5EA8AC}" sibTransId="{CDE0F3E7-278F-4EF9-8E7E-6123D5D67424}"/>
    <dgm:cxn modelId="{53303FC8-C650-4474-ADFB-F299FA1D659F}" srcId="{7597CD6E-049E-4FBB-A596-8545CCC7CC7D}" destId="{A61E097F-F35B-455E-AA67-136BD6D225FC}" srcOrd="1" destOrd="0" parTransId="{917E3D9C-50F1-40BE-808E-6C5045D5FBB9}" sibTransId="{EE04B2AB-A369-44A4-9EA2-1D4E2086D70B}"/>
    <dgm:cxn modelId="{897555C8-8BC6-4E33-8887-581D7F9C7CBB}" type="presOf" srcId="{923CC5AE-B59A-4631-BB0B-A95E97F840BD}" destId="{1AE69F40-5AF3-4143-A4DB-BEC26E2E1829}" srcOrd="0" destOrd="0" presId="urn:microsoft.com/office/officeart/2005/8/layout/list1"/>
    <dgm:cxn modelId="{A57FB9C9-D5E6-4D49-8AF2-4228CAE31558}" srcId="{3875A0D6-2891-453B-97B1-E7E8EF5E5F4C}" destId="{968ED37E-2634-48CE-BF9C-21D76768AA03}" srcOrd="2" destOrd="0" parTransId="{4FBBDB08-9868-43B7-A699-18F243DD7040}" sibTransId="{86987A16-F59A-4239-8170-2D383DCF34D9}"/>
    <dgm:cxn modelId="{85BD43CC-6A56-4C88-AB40-787E9A2AAB6A}" type="presOf" srcId="{3875A0D6-2891-453B-97B1-E7E8EF5E5F4C}" destId="{379F1ECF-0FFF-4D25-9022-03E317A665E1}" srcOrd="0" destOrd="0" presId="urn:microsoft.com/office/officeart/2005/8/layout/list1"/>
    <dgm:cxn modelId="{5A087BDF-324D-45F2-9D21-6D6717E0DEB3}" srcId="{FC17289E-447F-4FDF-999C-868175925CD6}" destId="{7597CD6E-049E-4FBB-A596-8545CCC7CC7D}" srcOrd="1" destOrd="0" parTransId="{B89E3176-2846-49CE-935A-0462F387F77E}" sibTransId="{9FF48E3F-0498-4167-87DC-ECDDDEA05BC9}"/>
    <dgm:cxn modelId="{8A45F7E2-1E31-4981-8128-EC2AC29EE540}" type="presOf" srcId="{DA968573-0745-4A20-8237-9B285F2E0AC5}" destId="{4C66F3A3-782E-4FFF-8659-070EC1B7107C}" srcOrd="0" destOrd="1" presId="urn:microsoft.com/office/officeart/2005/8/layout/list1"/>
    <dgm:cxn modelId="{E9955CF4-46DA-412F-82C8-76A2A0DE7E4A}" srcId="{7597CD6E-049E-4FBB-A596-8545CCC7CC7D}" destId="{923CC5AE-B59A-4631-BB0B-A95E97F840BD}" srcOrd="0" destOrd="0" parTransId="{026E43CF-A881-4025-8581-21B6D2FDF76D}" sibTransId="{9A8EC087-8D16-461D-A3FD-0B3498478886}"/>
    <dgm:cxn modelId="{A70258F7-9311-45FF-8C14-F2D664C188CA}" type="presOf" srcId="{A61E097F-F35B-455E-AA67-136BD6D225FC}" destId="{1AE69F40-5AF3-4143-A4DB-BEC26E2E1829}" srcOrd="0" destOrd="1" presId="urn:microsoft.com/office/officeart/2005/8/layout/list1"/>
    <dgm:cxn modelId="{3A88DB42-92A8-4B57-8813-809C78C16BA5}" type="presParOf" srcId="{1DDADAD1-29BA-4130-A411-4288BE937262}" destId="{AB4D4B34-38FE-4365-B3EF-5932651240D8}" srcOrd="0" destOrd="0" presId="urn:microsoft.com/office/officeart/2005/8/layout/list1"/>
    <dgm:cxn modelId="{5C7F4E51-8C70-42E3-A78B-E7ABD2E7A444}" type="presParOf" srcId="{AB4D4B34-38FE-4365-B3EF-5932651240D8}" destId="{674732C0-40D3-412D-BA74-A298BFE51DC6}" srcOrd="0" destOrd="0" presId="urn:microsoft.com/office/officeart/2005/8/layout/list1"/>
    <dgm:cxn modelId="{25EA2B11-4A83-46E8-AE54-BB3683667D6F}" type="presParOf" srcId="{AB4D4B34-38FE-4365-B3EF-5932651240D8}" destId="{E361D36F-3BF7-497C-866E-B349662FC4B1}" srcOrd="1" destOrd="0" presId="urn:microsoft.com/office/officeart/2005/8/layout/list1"/>
    <dgm:cxn modelId="{4B02488B-7E47-4EC5-B80F-AA44DA32FFB1}" type="presParOf" srcId="{1DDADAD1-29BA-4130-A411-4288BE937262}" destId="{B8714D1C-AD66-47A3-A189-F0CA887001DE}" srcOrd="1" destOrd="0" presId="urn:microsoft.com/office/officeart/2005/8/layout/list1"/>
    <dgm:cxn modelId="{9C7DBA51-1C03-4096-B569-60C697D4889E}" type="presParOf" srcId="{1DDADAD1-29BA-4130-A411-4288BE937262}" destId="{5F3B1B0B-9F75-40AC-9297-FDFCCE2A4BE3}" srcOrd="2" destOrd="0" presId="urn:microsoft.com/office/officeart/2005/8/layout/list1"/>
    <dgm:cxn modelId="{083CC3A9-9969-44D5-8823-B403A3618EBA}" type="presParOf" srcId="{1DDADAD1-29BA-4130-A411-4288BE937262}" destId="{E320D9CC-7F2D-4C26-BE8D-CAAAA209D890}" srcOrd="3" destOrd="0" presId="urn:microsoft.com/office/officeart/2005/8/layout/list1"/>
    <dgm:cxn modelId="{D50997FA-9554-4D26-A7BD-444C7AEEEA6C}" type="presParOf" srcId="{1DDADAD1-29BA-4130-A411-4288BE937262}" destId="{AF51C425-7826-4694-9B42-32F29D64195B}" srcOrd="4" destOrd="0" presId="urn:microsoft.com/office/officeart/2005/8/layout/list1"/>
    <dgm:cxn modelId="{A7944DC1-1DE3-4702-97FD-91D66706033C}" type="presParOf" srcId="{AF51C425-7826-4694-9B42-32F29D64195B}" destId="{52D5A10F-8B08-429A-A4C3-C0C3B9307D5E}" srcOrd="0" destOrd="0" presId="urn:microsoft.com/office/officeart/2005/8/layout/list1"/>
    <dgm:cxn modelId="{CB588DF2-27EB-4F8F-856E-F4588A019176}" type="presParOf" srcId="{AF51C425-7826-4694-9B42-32F29D64195B}" destId="{9C627EAE-3827-4DFA-BA32-4E6B7C94B21B}" srcOrd="1" destOrd="0" presId="urn:microsoft.com/office/officeart/2005/8/layout/list1"/>
    <dgm:cxn modelId="{FDECC7D4-BEFD-453A-9A3E-5EC447349F5C}" type="presParOf" srcId="{1DDADAD1-29BA-4130-A411-4288BE937262}" destId="{32B35D1D-47BA-43D2-99B3-3BF9B169B55D}" srcOrd="5" destOrd="0" presId="urn:microsoft.com/office/officeart/2005/8/layout/list1"/>
    <dgm:cxn modelId="{3AB8C7FF-0E28-4C21-AD9B-AB4AC989EAE5}" type="presParOf" srcId="{1DDADAD1-29BA-4130-A411-4288BE937262}" destId="{1AE69F40-5AF3-4143-A4DB-BEC26E2E1829}" srcOrd="6" destOrd="0" presId="urn:microsoft.com/office/officeart/2005/8/layout/list1"/>
    <dgm:cxn modelId="{5C29A3A6-8821-42A3-BD0F-77B94A544195}" type="presParOf" srcId="{1DDADAD1-29BA-4130-A411-4288BE937262}" destId="{B5065DD3-53FA-4D92-8A78-E8F1E00836FF}" srcOrd="7" destOrd="0" presId="urn:microsoft.com/office/officeart/2005/8/layout/list1"/>
    <dgm:cxn modelId="{D9CEFB6C-D0D4-4A9F-B4D2-F38C67326690}" type="presParOf" srcId="{1DDADAD1-29BA-4130-A411-4288BE937262}" destId="{216C4913-883A-40E9-9845-6925EF9298C5}" srcOrd="8" destOrd="0" presId="urn:microsoft.com/office/officeart/2005/8/layout/list1"/>
    <dgm:cxn modelId="{79EC309F-D377-402D-9E39-51B10EE86104}" type="presParOf" srcId="{216C4913-883A-40E9-9845-6925EF9298C5}" destId="{379F1ECF-0FFF-4D25-9022-03E317A665E1}" srcOrd="0" destOrd="0" presId="urn:microsoft.com/office/officeart/2005/8/layout/list1"/>
    <dgm:cxn modelId="{0286968D-EB63-4859-AEE0-888986C59614}" type="presParOf" srcId="{216C4913-883A-40E9-9845-6925EF9298C5}" destId="{DABFE696-B8B7-4F93-8E74-95C14DA22E61}" srcOrd="1" destOrd="0" presId="urn:microsoft.com/office/officeart/2005/8/layout/list1"/>
    <dgm:cxn modelId="{6363E19C-1EFA-4DC3-BFCA-116A41ED20AA}" type="presParOf" srcId="{1DDADAD1-29BA-4130-A411-4288BE937262}" destId="{A8794D30-ABD4-4432-9B65-22D0AFC3FB2E}" srcOrd="9" destOrd="0" presId="urn:microsoft.com/office/officeart/2005/8/layout/list1"/>
    <dgm:cxn modelId="{BBF78EF4-E957-427A-9CE3-D2EA107D1A34}" type="presParOf" srcId="{1DDADAD1-29BA-4130-A411-4288BE937262}" destId="{4C66F3A3-782E-4FFF-8659-070EC1B7107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76157C9-0F3D-4F89-8973-5983BE9E7C60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08A9AA6-0CEA-4702-81D7-6BA86499AEA6}">
      <dgm:prSet/>
      <dgm:spPr>
        <a:solidFill>
          <a:srgbClr val="003854"/>
        </a:solidFill>
      </dgm:spPr>
      <dgm:t>
        <a:bodyPr/>
        <a:lstStyle/>
        <a:p>
          <a:r>
            <a:rPr lang="nl-NL"/>
            <a:t>Business &amp; Finance</a:t>
          </a:r>
          <a:endParaRPr lang="en-US"/>
        </a:p>
      </dgm:t>
    </dgm:pt>
    <dgm:pt modelId="{06096B76-1F8D-4A53-9057-A7B10040220D}" type="parTrans" cxnId="{1AD6D7D6-2E3E-4011-B684-70163366231A}">
      <dgm:prSet/>
      <dgm:spPr/>
      <dgm:t>
        <a:bodyPr/>
        <a:lstStyle/>
        <a:p>
          <a:endParaRPr lang="en-US"/>
        </a:p>
      </dgm:t>
    </dgm:pt>
    <dgm:pt modelId="{E16E66B6-0D7B-4EDD-855C-CC8455AA6D06}" type="sibTrans" cxnId="{1AD6D7D6-2E3E-4011-B684-70163366231A}">
      <dgm:prSet/>
      <dgm:spPr/>
      <dgm:t>
        <a:bodyPr/>
        <a:lstStyle/>
        <a:p>
          <a:endParaRPr lang="en-US"/>
        </a:p>
      </dgm:t>
    </dgm:pt>
    <dgm:pt modelId="{283C3FCB-C291-46A7-894E-31B2B4BE50C6}">
      <dgm:prSet/>
      <dgm:spPr>
        <a:ln>
          <a:solidFill>
            <a:srgbClr val="003854"/>
          </a:solidFill>
        </a:ln>
      </dgm:spPr>
      <dgm:t>
        <a:bodyPr/>
        <a:lstStyle/>
        <a:p>
          <a:r>
            <a:rPr lang="nl-NL"/>
            <a:t>Consumenten- en producentengedrag</a:t>
          </a:r>
          <a:endParaRPr lang="en-US"/>
        </a:p>
      </dgm:t>
    </dgm:pt>
    <dgm:pt modelId="{B44D012E-2752-4762-900A-5C37C5E3F0C7}" type="parTrans" cxnId="{DAE6F8C8-72E4-4C69-8D69-F6AE66FF64D5}">
      <dgm:prSet/>
      <dgm:spPr/>
      <dgm:t>
        <a:bodyPr/>
        <a:lstStyle/>
        <a:p>
          <a:endParaRPr lang="en-US"/>
        </a:p>
      </dgm:t>
    </dgm:pt>
    <dgm:pt modelId="{62E215D9-4842-4F21-A5FB-752E71FA53F9}" type="sibTrans" cxnId="{DAE6F8C8-72E4-4C69-8D69-F6AE66FF64D5}">
      <dgm:prSet/>
      <dgm:spPr/>
      <dgm:t>
        <a:bodyPr/>
        <a:lstStyle/>
        <a:p>
          <a:endParaRPr lang="en-US"/>
        </a:p>
      </dgm:t>
    </dgm:pt>
    <dgm:pt modelId="{90999CB4-1CCC-408B-AA92-93B95F2462F9}">
      <dgm:prSet/>
      <dgm:spPr>
        <a:ln>
          <a:solidFill>
            <a:srgbClr val="003854"/>
          </a:solidFill>
        </a:ln>
      </dgm:spPr>
      <dgm:t>
        <a:bodyPr/>
        <a:lstStyle/>
        <a:p>
          <a:r>
            <a:rPr lang="nl-NL"/>
            <a:t>Economische kringloop</a:t>
          </a:r>
          <a:endParaRPr lang="en-US"/>
        </a:p>
      </dgm:t>
    </dgm:pt>
    <dgm:pt modelId="{B128D746-BDB1-48B1-B786-F6470565DB5F}" type="parTrans" cxnId="{8269020D-BBF0-4AC8-8F84-66F81310A5FD}">
      <dgm:prSet/>
      <dgm:spPr/>
      <dgm:t>
        <a:bodyPr/>
        <a:lstStyle/>
        <a:p>
          <a:endParaRPr lang="en-US"/>
        </a:p>
      </dgm:t>
    </dgm:pt>
    <dgm:pt modelId="{A49B1BB4-BF4C-426B-8292-4E85CD39D2FF}" type="sibTrans" cxnId="{8269020D-BBF0-4AC8-8F84-66F81310A5FD}">
      <dgm:prSet/>
      <dgm:spPr/>
      <dgm:t>
        <a:bodyPr/>
        <a:lstStyle/>
        <a:p>
          <a:endParaRPr lang="en-US"/>
        </a:p>
      </dgm:t>
    </dgm:pt>
    <dgm:pt modelId="{BECC6755-3DAA-4621-BFC5-C2C1E8CCDF2C}">
      <dgm:prSet/>
      <dgm:spPr>
        <a:ln>
          <a:solidFill>
            <a:srgbClr val="003854"/>
          </a:solidFill>
        </a:ln>
      </dgm:spPr>
      <dgm:t>
        <a:bodyPr/>
        <a:lstStyle/>
        <a:p>
          <a:r>
            <a:rPr lang="nl-NL"/>
            <a:t>Prijsvorming </a:t>
          </a:r>
          <a:endParaRPr lang="en-US"/>
        </a:p>
      </dgm:t>
    </dgm:pt>
    <dgm:pt modelId="{A3BA55AC-CC02-47F2-880A-DA24CCF40255}" type="parTrans" cxnId="{B2E70078-CE2C-4CA6-84E9-700438DDD173}">
      <dgm:prSet/>
      <dgm:spPr/>
      <dgm:t>
        <a:bodyPr/>
        <a:lstStyle/>
        <a:p>
          <a:endParaRPr lang="en-US"/>
        </a:p>
      </dgm:t>
    </dgm:pt>
    <dgm:pt modelId="{CCF31058-FA6C-4EF3-A644-8FD0DC151114}" type="sibTrans" cxnId="{B2E70078-CE2C-4CA6-84E9-700438DDD173}">
      <dgm:prSet/>
      <dgm:spPr/>
      <dgm:t>
        <a:bodyPr/>
        <a:lstStyle/>
        <a:p>
          <a:endParaRPr lang="en-US"/>
        </a:p>
      </dgm:t>
    </dgm:pt>
    <dgm:pt modelId="{00673A7D-52BB-4B57-B793-5E0D3F620F68}">
      <dgm:prSet/>
      <dgm:spPr>
        <a:solidFill>
          <a:srgbClr val="00A4E4"/>
        </a:solidFill>
      </dgm:spPr>
      <dgm:t>
        <a:bodyPr/>
        <a:lstStyle/>
        <a:p>
          <a:r>
            <a:rPr lang="nl-NL"/>
            <a:t>Engels/Frans</a:t>
          </a:r>
          <a:endParaRPr lang="en-US"/>
        </a:p>
      </dgm:t>
    </dgm:pt>
    <dgm:pt modelId="{9988FFE6-4D81-415B-94D5-53C3534ACE78}" type="parTrans" cxnId="{1C2C5C0B-FE8A-4DFE-BA82-D14615C8F8E6}">
      <dgm:prSet/>
      <dgm:spPr/>
      <dgm:t>
        <a:bodyPr/>
        <a:lstStyle/>
        <a:p>
          <a:endParaRPr lang="en-US"/>
        </a:p>
      </dgm:t>
    </dgm:pt>
    <dgm:pt modelId="{BFD2E9DC-2E29-4CDC-ACD5-B9C8CE371D14}" type="sibTrans" cxnId="{1C2C5C0B-FE8A-4DFE-BA82-D14615C8F8E6}">
      <dgm:prSet/>
      <dgm:spPr/>
      <dgm:t>
        <a:bodyPr/>
        <a:lstStyle/>
        <a:p>
          <a:endParaRPr lang="en-US"/>
        </a:p>
      </dgm:t>
    </dgm:pt>
    <dgm:pt modelId="{72D768C7-D898-4DFB-8B11-9822731968EB}">
      <dgm:prSet/>
      <dgm:spPr>
        <a:ln>
          <a:solidFill>
            <a:srgbClr val="00A4E4"/>
          </a:solidFill>
        </a:ln>
      </dgm:spPr>
      <dgm:t>
        <a:bodyPr/>
        <a:lstStyle/>
        <a:p>
          <a:r>
            <a:rPr lang="nl-NL"/>
            <a:t>Lezen, schrijven, luisteren, kijken</a:t>
          </a:r>
          <a:endParaRPr lang="en-US"/>
        </a:p>
      </dgm:t>
    </dgm:pt>
    <dgm:pt modelId="{613B6C08-7BF8-4A06-A0E3-C952C00B7C20}" type="parTrans" cxnId="{752601AF-3CE7-47A4-86CC-FAB16B971C2F}">
      <dgm:prSet/>
      <dgm:spPr/>
      <dgm:t>
        <a:bodyPr/>
        <a:lstStyle/>
        <a:p>
          <a:endParaRPr lang="en-US"/>
        </a:p>
      </dgm:t>
    </dgm:pt>
    <dgm:pt modelId="{3450A342-03B1-42BA-8635-8F0AE2928BBE}" type="sibTrans" cxnId="{752601AF-3CE7-47A4-86CC-FAB16B971C2F}">
      <dgm:prSet/>
      <dgm:spPr/>
      <dgm:t>
        <a:bodyPr/>
        <a:lstStyle/>
        <a:p>
          <a:endParaRPr lang="en-US"/>
        </a:p>
      </dgm:t>
    </dgm:pt>
    <dgm:pt modelId="{0CBC2CBD-8A5F-4574-8ACB-A6A62D0E66C0}">
      <dgm:prSet/>
      <dgm:spPr>
        <a:ln>
          <a:solidFill>
            <a:srgbClr val="00A4E4"/>
          </a:solidFill>
        </a:ln>
      </dgm:spPr>
      <dgm:t>
        <a:bodyPr/>
        <a:lstStyle/>
        <a:p>
          <a:r>
            <a:rPr lang="nl-NL"/>
            <a:t>Nadruk op communicatieve vaardigheid</a:t>
          </a:r>
          <a:endParaRPr lang="en-US"/>
        </a:p>
      </dgm:t>
    </dgm:pt>
    <dgm:pt modelId="{CFB31747-9D8B-40C8-82CA-615831C2F7CE}" type="parTrans" cxnId="{CD30B86B-45D9-4E75-84DC-6E73398E9A40}">
      <dgm:prSet/>
      <dgm:spPr/>
      <dgm:t>
        <a:bodyPr/>
        <a:lstStyle/>
        <a:p>
          <a:endParaRPr lang="en-US"/>
        </a:p>
      </dgm:t>
    </dgm:pt>
    <dgm:pt modelId="{1445F604-1D8A-4A3B-98F7-93F1393A42CC}" type="sibTrans" cxnId="{CD30B86B-45D9-4E75-84DC-6E73398E9A40}">
      <dgm:prSet/>
      <dgm:spPr/>
      <dgm:t>
        <a:bodyPr/>
        <a:lstStyle/>
        <a:p>
          <a:endParaRPr lang="en-US"/>
        </a:p>
      </dgm:t>
    </dgm:pt>
    <dgm:pt modelId="{5D8E860E-C9B0-4B08-8E43-941DA0C5E666}">
      <dgm:prSet/>
      <dgm:spPr>
        <a:ln>
          <a:solidFill>
            <a:srgbClr val="00A4E4"/>
          </a:solidFill>
        </a:ln>
      </dgm:spPr>
      <dgm:t>
        <a:bodyPr/>
        <a:lstStyle/>
        <a:p>
          <a:r>
            <a:rPr lang="nl-NL"/>
            <a:t>Opbouwend grammatica</a:t>
          </a:r>
          <a:endParaRPr lang="en-US"/>
        </a:p>
      </dgm:t>
    </dgm:pt>
    <dgm:pt modelId="{D25505AE-5D39-4B85-B36D-CBE2207D1FFB}" type="parTrans" cxnId="{5BA1FFB1-5CB8-48DF-8D6C-348F609A6083}">
      <dgm:prSet/>
      <dgm:spPr/>
      <dgm:t>
        <a:bodyPr/>
        <a:lstStyle/>
        <a:p>
          <a:endParaRPr lang="en-US"/>
        </a:p>
      </dgm:t>
    </dgm:pt>
    <dgm:pt modelId="{233F5C26-E007-4E73-84A1-29B68DDBBDDB}" type="sibTrans" cxnId="{5BA1FFB1-5CB8-48DF-8D6C-348F609A6083}">
      <dgm:prSet/>
      <dgm:spPr/>
      <dgm:t>
        <a:bodyPr/>
        <a:lstStyle/>
        <a:p>
          <a:endParaRPr lang="en-US"/>
        </a:p>
      </dgm:t>
    </dgm:pt>
    <dgm:pt modelId="{7AAD7EE2-8A04-4692-AD9A-18C7F6BD5158}" type="pres">
      <dgm:prSet presAssocID="{376157C9-0F3D-4F89-8973-5983BE9E7C60}" presName="linear" presStyleCnt="0">
        <dgm:presLayoutVars>
          <dgm:dir/>
          <dgm:animLvl val="lvl"/>
          <dgm:resizeHandles val="exact"/>
        </dgm:presLayoutVars>
      </dgm:prSet>
      <dgm:spPr/>
    </dgm:pt>
    <dgm:pt modelId="{B1D1750D-15BB-45AC-B716-B1001B24A77D}" type="pres">
      <dgm:prSet presAssocID="{908A9AA6-0CEA-4702-81D7-6BA86499AEA6}" presName="parentLin" presStyleCnt="0"/>
      <dgm:spPr/>
    </dgm:pt>
    <dgm:pt modelId="{C7F0619C-23BD-4775-8FFD-3F64B97BA36B}" type="pres">
      <dgm:prSet presAssocID="{908A9AA6-0CEA-4702-81D7-6BA86499AEA6}" presName="parentLeftMargin" presStyleLbl="node1" presStyleIdx="0" presStyleCnt="2"/>
      <dgm:spPr/>
    </dgm:pt>
    <dgm:pt modelId="{6B0971A5-5F4D-457C-9391-AF73D0E2F842}" type="pres">
      <dgm:prSet presAssocID="{908A9AA6-0CEA-4702-81D7-6BA86499AEA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2A2D046-B928-4CF2-BB2A-BD519432609D}" type="pres">
      <dgm:prSet presAssocID="{908A9AA6-0CEA-4702-81D7-6BA86499AEA6}" presName="negativeSpace" presStyleCnt="0"/>
      <dgm:spPr/>
    </dgm:pt>
    <dgm:pt modelId="{CAEC00BC-1472-475C-BFF2-2892CF74D969}" type="pres">
      <dgm:prSet presAssocID="{908A9AA6-0CEA-4702-81D7-6BA86499AEA6}" presName="childText" presStyleLbl="conFgAcc1" presStyleIdx="0" presStyleCnt="2">
        <dgm:presLayoutVars>
          <dgm:bulletEnabled val="1"/>
        </dgm:presLayoutVars>
      </dgm:prSet>
      <dgm:spPr/>
    </dgm:pt>
    <dgm:pt modelId="{45B559FE-2DDD-4FBD-BED6-2F936D9836B7}" type="pres">
      <dgm:prSet presAssocID="{E16E66B6-0D7B-4EDD-855C-CC8455AA6D06}" presName="spaceBetweenRectangles" presStyleCnt="0"/>
      <dgm:spPr/>
    </dgm:pt>
    <dgm:pt modelId="{3F67BC5E-C3F5-454D-B340-147923B46134}" type="pres">
      <dgm:prSet presAssocID="{00673A7D-52BB-4B57-B793-5E0D3F620F68}" presName="parentLin" presStyleCnt="0"/>
      <dgm:spPr/>
    </dgm:pt>
    <dgm:pt modelId="{61471F1F-E082-497D-948D-BF757392CD50}" type="pres">
      <dgm:prSet presAssocID="{00673A7D-52BB-4B57-B793-5E0D3F620F68}" presName="parentLeftMargin" presStyleLbl="node1" presStyleIdx="0" presStyleCnt="2"/>
      <dgm:spPr/>
    </dgm:pt>
    <dgm:pt modelId="{93CE6CA6-C97B-4EA6-A16B-1C54ACB98EAF}" type="pres">
      <dgm:prSet presAssocID="{00673A7D-52BB-4B57-B793-5E0D3F620F6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76D592E-8EB2-4003-A8AA-66499110DA63}" type="pres">
      <dgm:prSet presAssocID="{00673A7D-52BB-4B57-B793-5E0D3F620F68}" presName="negativeSpace" presStyleCnt="0"/>
      <dgm:spPr/>
    </dgm:pt>
    <dgm:pt modelId="{07A44665-05A5-4AE8-96DD-BE54E972E5DD}" type="pres">
      <dgm:prSet presAssocID="{00673A7D-52BB-4B57-B793-5E0D3F620F68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1C2C5C0B-FE8A-4DFE-BA82-D14615C8F8E6}" srcId="{376157C9-0F3D-4F89-8973-5983BE9E7C60}" destId="{00673A7D-52BB-4B57-B793-5E0D3F620F68}" srcOrd="1" destOrd="0" parTransId="{9988FFE6-4D81-415B-94D5-53C3534ACE78}" sibTransId="{BFD2E9DC-2E29-4CDC-ACD5-B9C8CE371D14}"/>
    <dgm:cxn modelId="{8269020D-BBF0-4AC8-8F84-66F81310A5FD}" srcId="{908A9AA6-0CEA-4702-81D7-6BA86499AEA6}" destId="{90999CB4-1CCC-408B-AA92-93B95F2462F9}" srcOrd="1" destOrd="0" parTransId="{B128D746-BDB1-48B1-B786-F6470565DB5F}" sibTransId="{A49B1BB4-BF4C-426B-8292-4E85CD39D2FF}"/>
    <dgm:cxn modelId="{66D3BD49-1CC4-493D-8366-0A6D44EB2EDD}" type="presOf" srcId="{376157C9-0F3D-4F89-8973-5983BE9E7C60}" destId="{7AAD7EE2-8A04-4692-AD9A-18C7F6BD5158}" srcOrd="0" destOrd="0" presId="urn:microsoft.com/office/officeart/2005/8/layout/list1"/>
    <dgm:cxn modelId="{95FF164B-8986-4545-8F5E-173AF05BAD95}" type="presOf" srcId="{0CBC2CBD-8A5F-4574-8ACB-A6A62D0E66C0}" destId="{07A44665-05A5-4AE8-96DD-BE54E972E5DD}" srcOrd="0" destOrd="1" presId="urn:microsoft.com/office/officeart/2005/8/layout/list1"/>
    <dgm:cxn modelId="{CD30B86B-45D9-4E75-84DC-6E73398E9A40}" srcId="{00673A7D-52BB-4B57-B793-5E0D3F620F68}" destId="{0CBC2CBD-8A5F-4574-8ACB-A6A62D0E66C0}" srcOrd="1" destOrd="0" parTransId="{CFB31747-9D8B-40C8-82CA-615831C2F7CE}" sibTransId="{1445F604-1D8A-4A3B-98F7-93F1393A42CC}"/>
    <dgm:cxn modelId="{B2E70078-CE2C-4CA6-84E9-700438DDD173}" srcId="{908A9AA6-0CEA-4702-81D7-6BA86499AEA6}" destId="{BECC6755-3DAA-4621-BFC5-C2C1E8CCDF2C}" srcOrd="2" destOrd="0" parTransId="{A3BA55AC-CC02-47F2-880A-DA24CCF40255}" sibTransId="{CCF31058-FA6C-4EF3-A644-8FD0DC151114}"/>
    <dgm:cxn modelId="{B9B1D079-BA54-4899-9119-5BC3D9FD6335}" type="presOf" srcId="{908A9AA6-0CEA-4702-81D7-6BA86499AEA6}" destId="{C7F0619C-23BD-4775-8FFD-3F64B97BA36B}" srcOrd="0" destOrd="0" presId="urn:microsoft.com/office/officeart/2005/8/layout/list1"/>
    <dgm:cxn modelId="{1BE25082-CD78-43DD-A80E-5289605C4692}" type="presOf" srcId="{908A9AA6-0CEA-4702-81D7-6BA86499AEA6}" destId="{6B0971A5-5F4D-457C-9391-AF73D0E2F842}" srcOrd="1" destOrd="0" presId="urn:microsoft.com/office/officeart/2005/8/layout/list1"/>
    <dgm:cxn modelId="{C7EA2B85-4454-40F0-ABF1-56B53DE2FF0E}" type="presOf" srcId="{283C3FCB-C291-46A7-894E-31B2B4BE50C6}" destId="{CAEC00BC-1472-475C-BFF2-2892CF74D969}" srcOrd="0" destOrd="0" presId="urn:microsoft.com/office/officeart/2005/8/layout/list1"/>
    <dgm:cxn modelId="{90D5AB86-4196-42A3-85F6-04E4C6756CA1}" type="presOf" srcId="{5D8E860E-C9B0-4B08-8E43-941DA0C5E666}" destId="{07A44665-05A5-4AE8-96DD-BE54E972E5DD}" srcOrd="0" destOrd="2" presId="urn:microsoft.com/office/officeart/2005/8/layout/list1"/>
    <dgm:cxn modelId="{C2F5CE94-BBBB-4BF2-B65D-621F6ADC204F}" type="presOf" srcId="{00673A7D-52BB-4B57-B793-5E0D3F620F68}" destId="{61471F1F-E082-497D-948D-BF757392CD50}" srcOrd="0" destOrd="0" presId="urn:microsoft.com/office/officeart/2005/8/layout/list1"/>
    <dgm:cxn modelId="{A1F93B97-DEA5-43C5-A09D-B0E0437AA0EE}" type="presOf" srcId="{00673A7D-52BB-4B57-B793-5E0D3F620F68}" destId="{93CE6CA6-C97B-4EA6-A16B-1C54ACB98EAF}" srcOrd="1" destOrd="0" presId="urn:microsoft.com/office/officeart/2005/8/layout/list1"/>
    <dgm:cxn modelId="{06784997-CAE2-47FB-AB98-BBCD6FF11289}" type="presOf" srcId="{72D768C7-D898-4DFB-8B11-9822731968EB}" destId="{07A44665-05A5-4AE8-96DD-BE54E972E5DD}" srcOrd="0" destOrd="0" presId="urn:microsoft.com/office/officeart/2005/8/layout/list1"/>
    <dgm:cxn modelId="{DBE5A6AE-3887-4AB5-A01B-04AF4DEF1DE1}" type="presOf" srcId="{BECC6755-3DAA-4621-BFC5-C2C1E8CCDF2C}" destId="{CAEC00BC-1472-475C-BFF2-2892CF74D969}" srcOrd="0" destOrd="2" presId="urn:microsoft.com/office/officeart/2005/8/layout/list1"/>
    <dgm:cxn modelId="{752601AF-3CE7-47A4-86CC-FAB16B971C2F}" srcId="{00673A7D-52BB-4B57-B793-5E0D3F620F68}" destId="{72D768C7-D898-4DFB-8B11-9822731968EB}" srcOrd="0" destOrd="0" parTransId="{613B6C08-7BF8-4A06-A0E3-C952C00B7C20}" sibTransId="{3450A342-03B1-42BA-8635-8F0AE2928BBE}"/>
    <dgm:cxn modelId="{5BA1FFB1-5CB8-48DF-8D6C-348F609A6083}" srcId="{00673A7D-52BB-4B57-B793-5E0D3F620F68}" destId="{5D8E860E-C9B0-4B08-8E43-941DA0C5E666}" srcOrd="2" destOrd="0" parTransId="{D25505AE-5D39-4B85-B36D-CBE2207D1FFB}" sibTransId="{233F5C26-E007-4E73-84A1-29B68DDBBDDB}"/>
    <dgm:cxn modelId="{DAE6F8C8-72E4-4C69-8D69-F6AE66FF64D5}" srcId="{908A9AA6-0CEA-4702-81D7-6BA86499AEA6}" destId="{283C3FCB-C291-46A7-894E-31B2B4BE50C6}" srcOrd="0" destOrd="0" parTransId="{B44D012E-2752-4762-900A-5C37C5E3F0C7}" sibTransId="{62E215D9-4842-4F21-A5FB-752E71FA53F9}"/>
    <dgm:cxn modelId="{1AD6D7D6-2E3E-4011-B684-70163366231A}" srcId="{376157C9-0F3D-4F89-8973-5983BE9E7C60}" destId="{908A9AA6-0CEA-4702-81D7-6BA86499AEA6}" srcOrd="0" destOrd="0" parTransId="{06096B76-1F8D-4A53-9057-A7B10040220D}" sibTransId="{E16E66B6-0D7B-4EDD-855C-CC8455AA6D06}"/>
    <dgm:cxn modelId="{39C8DDE2-C008-488E-BB8F-79649B6631EC}" type="presOf" srcId="{90999CB4-1CCC-408B-AA92-93B95F2462F9}" destId="{CAEC00BC-1472-475C-BFF2-2892CF74D969}" srcOrd="0" destOrd="1" presId="urn:microsoft.com/office/officeart/2005/8/layout/list1"/>
    <dgm:cxn modelId="{CE462716-83CD-4DF1-B7EC-1231DCB61C4D}" type="presParOf" srcId="{7AAD7EE2-8A04-4692-AD9A-18C7F6BD5158}" destId="{B1D1750D-15BB-45AC-B716-B1001B24A77D}" srcOrd="0" destOrd="0" presId="urn:microsoft.com/office/officeart/2005/8/layout/list1"/>
    <dgm:cxn modelId="{1025BC7F-1689-4DEA-A8AC-2F9CB7CBAC4A}" type="presParOf" srcId="{B1D1750D-15BB-45AC-B716-B1001B24A77D}" destId="{C7F0619C-23BD-4775-8FFD-3F64B97BA36B}" srcOrd="0" destOrd="0" presId="urn:microsoft.com/office/officeart/2005/8/layout/list1"/>
    <dgm:cxn modelId="{C4A1A587-B7F7-4605-ADC3-1B0D14D0586C}" type="presParOf" srcId="{B1D1750D-15BB-45AC-B716-B1001B24A77D}" destId="{6B0971A5-5F4D-457C-9391-AF73D0E2F842}" srcOrd="1" destOrd="0" presId="urn:microsoft.com/office/officeart/2005/8/layout/list1"/>
    <dgm:cxn modelId="{1D497FAE-061A-4477-9873-AA0ED7E312D9}" type="presParOf" srcId="{7AAD7EE2-8A04-4692-AD9A-18C7F6BD5158}" destId="{D2A2D046-B928-4CF2-BB2A-BD519432609D}" srcOrd="1" destOrd="0" presId="urn:microsoft.com/office/officeart/2005/8/layout/list1"/>
    <dgm:cxn modelId="{98CCC60B-8EF8-4501-A899-9571D1232901}" type="presParOf" srcId="{7AAD7EE2-8A04-4692-AD9A-18C7F6BD5158}" destId="{CAEC00BC-1472-475C-BFF2-2892CF74D969}" srcOrd="2" destOrd="0" presId="urn:microsoft.com/office/officeart/2005/8/layout/list1"/>
    <dgm:cxn modelId="{065D7C0E-91E6-4069-BDC4-E5F79D58CFC2}" type="presParOf" srcId="{7AAD7EE2-8A04-4692-AD9A-18C7F6BD5158}" destId="{45B559FE-2DDD-4FBD-BED6-2F936D9836B7}" srcOrd="3" destOrd="0" presId="urn:microsoft.com/office/officeart/2005/8/layout/list1"/>
    <dgm:cxn modelId="{AB495B27-EE99-413B-B583-614C448736EE}" type="presParOf" srcId="{7AAD7EE2-8A04-4692-AD9A-18C7F6BD5158}" destId="{3F67BC5E-C3F5-454D-B340-147923B46134}" srcOrd="4" destOrd="0" presId="urn:microsoft.com/office/officeart/2005/8/layout/list1"/>
    <dgm:cxn modelId="{4D3EB0ED-4455-46C2-AC8E-501F5D646187}" type="presParOf" srcId="{3F67BC5E-C3F5-454D-B340-147923B46134}" destId="{61471F1F-E082-497D-948D-BF757392CD50}" srcOrd="0" destOrd="0" presId="urn:microsoft.com/office/officeart/2005/8/layout/list1"/>
    <dgm:cxn modelId="{89D56ED4-6E5A-47AA-9A3B-0C0183EF4CBD}" type="presParOf" srcId="{3F67BC5E-C3F5-454D-B340-147923B46134}" destId="{93CE6CA6-C97B-4EA6-A16B-1C54ACB98EAF}" srcOrd="1" destOrd="0" presId="urn:microsoft.com/office/officeart/2005/8/layout/list1"/>
    <dgm:cxn modelId="{A2A0EC01-A29B-4C4B-9E06-FFDF33A152B0}" type="presParOf" srcId="{7AAD7EE2-8A04-4692-AD9A-18C7F6BD5158}" destId="{A76D592E-8EB2-4003-A8AA-66499110DA63}" srcOrd="5" destOrd="0" presId="urn:microsoft.com/office/officeart/2005/8/layout/list1"/>
    <dgm:cxn modelId="{12994856-98B1-4798-9BE8-83AF65FE0562}" type="presParOf" srcId="{7AAD7EE2-8A04-4692-AD9A-18C7F6BD5158}" destId="{07A44665-05A5-4AE8-96DD-BE54E972E5DD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206FB0-ED08-4F83-9753-1AA4C9C9DC97}">
      <dsp:nvSpPr>
        <dsp:cNvPr id="0" name=""/>
        <dsp:cNvSpPr/>
      </dsp:nvSpPr>
      <dsp:spPr>
        <a:xfrm>
          <a:off x="585755" y="256097"/>
          <a:ext cx="626188" cy="626188"/>
        </a:xfrm>
        <a:prstGeom prst="rect">
          <a:avLst/>
        </a:prstGeom>
        <a:blipFill>
          <a:blip xmlns:r="http://schemas.openxmlformats.org/officeDocument/2006/relationships" r:embed="rId1">
            <a:alphaModFix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13CD84-EDD2-4649-AE96-5FF81D9BF233}">
      <dsp:nvSpPr>
        <dsp:cNvPr id="0" name=""/>
        <dsp:cNvSpPr/>
      </dsp:nvSpPr>
      <dsp:spPr>
        <a:xfrm>
          <a:off x="4294" y="1020610"/>
          <a:ext cx="1789110" cy="478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nl-NL" sz="1400" kern="1200" dirty="0"/>
            <a:t>Geen praktijk, geen stage</a:t>
          </a:r>
          <a:endParaRPr lang="en-US" sz="1400" kern="1200" dirty="0"/>
        </a:p>
      </dsp:txBody>
      <dsp:txXfrm>
        <a:off x="4294" y="1020610"/>
        <a:ext cx="1789110" cy="478027"/>
      </dsp:txXfrm>
    </dsp:sp>
    <dsp:sp modelId="{EED9BE69-B40E-4A6A-BC6C-8D2321342320}">
      <dsp:nvSpPr>
        <dsp:cNvPr id="0" name=""/>
        <dsp:cNvSpPr/>
      </dsp:nvSpPr>
      <dsp:spPr>
        <a:xfrm>
          <a:off x="4294" y="1562975"/>
          <a:ext cx="1789110" cy="1909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D55C1F-39D1-4A94-B4C1-0AD50BAEE669}">
      <dsp:nvSpPr>
        <dsp:cNvPr id="0" name=""/>
        <dsp:cNvSpPr/>
      </dsp:nvSpPr>
      <dsp:spPr>
        <a:xfrm>
          <a:off x="2687960" y="256097"/>
          <a:ext cx="626188" cy="626188"/>
        </a:xfrm>
        <a:prstGeom prst="rect">
          <a:avLst/>
        </a:prstGeom>
        <a:blipFill>
          <a:blip xmlns:r="http://schemas.openxmlformats.org/officeDocument/2006/relationships"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046F32-0E4F-41A0-9E81-10108BB6FD2C}">
      <dsp:nvSpPr>
        <dsp:cNvPr id="0" name=""/>
        <dsp:cNvSpPr/>
      </dsp:nvSpPr>
      <dsp:spPr>
        <a:xfrm>
          <a:off x="2106499" y="1020610"/>
          <a:ext cx="1789110" cy="478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nl-NL" sz="1400" kern="1200"/>
            <a:t>Theoretische richting</a:t>
          </a:r>
          <a:endParaRPr lang="en-US" sz="1400" kern="1200"/>
        </a:p>
      </dsp:txBody>
      <dsp:txXfrm>
        <a:off x="2106499" y="1020610"/>
        <a:ext cx="1789110" cy="478027"/>
      </dsp:txXfrm>
    </dsp:sp>
    <dsp:sp modelId="{9DDF8A9F-4EDD-4035-8954-CE547E6D7185}">
      <dsp:nvSpPr>
        <dsp:cNvPr id="0" name=""/>
        <dsp:cNvSpPr/>
      </dsp:nvSpPr>
      <dsp:spPr>
        <a:xfrm>
          <a:off x="2106499" y="1562975"/>
          <a:ext cx="1789110" cy="1909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nl-NL" sz="1100" kern="1200" dirty="0"/>
            <a:t>Leren grote leerstofgehelen verwerken</a:t>
          </a:r>
          <a:endParaRPr lang="en-US" sz="1100" kern="1200" dirty="0"/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br>
            <a:rPr lang="nl-NL" sz="1100" kern="1200" dirty="0"/>
          </a:br>
          <a:r>
            <a:rPr lang="nl-NL" sz="1100" kern="1200" dirty="0"/>
            <a:t>Leren plannen</a:t>
          </a:r>
          <a:endParaRPr lang="en-US" sz="1100" kern="1200" dirty="0"/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br>
            <a:rPr lang="nl-NL" sz="1100" kern="1200" dirty="0"/>
          </a:br>
          <a:r>
            <a:rPr lang="nl-NL" sz="1100" kern="1200" dirty="0"/>
            <a:t>Leren zelfstandig werken</a:t>
          </a:r>
          <a:endParaRPr lang="en-US" sz="1100" kern="1200" dirty="0"/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br>
            <a:rPr lang="nl-NL" sz="1100" kern="1200" dirty="0"/>
          </a:br>
          <a:r>
            <a:rPr lang="nl-NL" sz="1100" kern="1200" dirty="0"/>
            <a:t>Taken en opdrachten na school</a:t>
          </a:r>
          <a:endParaRPr lang="en-US" sz="1100" kern="1200" dirty="0"/>
        </a:p>
      </dsp:txBody>
      <dsp:txXfrm>
        <a:off x="2106499" y="1562975"/>
        <a:ext cx="1789110" cy="1909960"/>
      </dsp:txXfrm>
    </dsp:sp>
    <dsp:sp modelId="{ED74AE1E-992E-413E-9551-0D89838293C7}">
      <dsp:nvSpPr>
        <dsp:cNvPr id="0" name=""/>
        <dsp:cNvSpPr/>
      </dsp:nvSpPr>
      <dsp:spPr>
        <a:xfrm>
          <a:off x="4790165" y="256097"/>
          <a:ext cx="626188" cy="626188"/>
        </a:xfrm>
        <a:prstGeom prst="rect">
          <a:avLst/>
        </a:prstGeom>
        <a:blipFill>
          <a:blip xmlns:r="http://schemas.openxmlformats.org/officeDocument/2006/relationships"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3D01A7-7F24-4D89-91A2-D3F673B64590}">
      <dsp:nvSpPr>
        <dsp:cNvPr id="0" name=""/>
        <dsp:cNvSpPr/>
      </dsp:nvSpPr>
      <dsp:spPr>
        <a:xfrm>
          <a:off x="4208704" y="1020610"/>
          <a:ext cx="1789110" cy="478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nl-NL" sz="1400" kern="1200"/>
            <a:t>Belangrijk</a:t>
          </a:r>
          <a:endParaRPr lang="en-US" sz="1400" kern="1200"/>
        </a:p>
      </dsp:txBody>
      <dsp:txXfrm>
        <a:off x="4208704" y="1020610"/>
        <a:ext cx="1789110" cy="478027"/>
      </dsp:txXfrm>
    </dsp:sp>
    <dsp:sp modelId="{487DB9BA-F8C3-43CA-BA86-BCFD6D2382AE}">
      <dsp:nvSpPr>
        <dsp:cNvPr id="0" name=""/>
        <dsp:cNvSpPr/>
      </dsp:nvSpPr>
      <dsp:spPr>
        <a:xfrm>
          <a:off x="4208704" y="1562975"/>
          <a:ext cx="1789110" cy="1909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/>
            <a:t>Doorzettingsvermogen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nl-NL" sz="1100" kern="1200" dirty="0"/>
          </a:br>
          <a:r>
            <a:rPr lang="nl-NL" sz="1100" kern="1200" dirty="0"/>
            <a:t>Brede interesse</a:t>
          </a:r>
          <a:endParaRPr lang="en-US" sz="1100" kern="1200" dirty="0"/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nl-NL" sz="1100" kern="1200" dirty="0"/>
          </a:br>
          <a:r>
            <a:rPr lang="nl-NL" sz="1100" kern="1200" dirty="0"/>
            <a:t>Zin om te leren</a:t>
          </a:r>
          <a:endParaRPr lang="en-US" sz="1100" kern="1200" dirty="0"/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nl-NL" sz="1100" kern="1200" dirty="0"/>
          </a:br>
          <a:r>
            <a:rPr lang="nl-NL" sz="1100" kern="1200" dirty="0"/>
            <a:t>Plannen </a:t>
          </a:r>
          <a:endParaRPr lang="en-US" sz="1100" kern="1200" dirty="0"/>
        </a:p>
      </dsp:txBody>
      <dsp:txXfrm>
        <a:off x="4208704" y="1562975"/>
        <a:ext cx="1789110" cy="19099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A3D7EE-898C-46D1-BCA3-A962A0E8BEAE}">
      <dsp:nvSpPr>
        <dsp:cNvPr id="0" name=""/>
        <dsp:cNvSpPr/>
      </dsp:nvSpPr>
      <dsp:spPr>
        <a:xfrm>
          <a:off x="0" y="238609"/>
          <a:ext cx="5500254" cy="386100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2"/>
          </a:solidFill>
          <a:prstDash val="solid"/>
          <a:miter lim="800000"/>
          <a:headEnd type="none" w="med" len="med"/>
          <a:tailEnd type="none" w="med" len="me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>
              <a:solidFill>
                <a:schemeClr val="tx1"/>
              </a:solidFill>
            </a:rPr>
            <a:t>	Nederlands			   	4</a:t>
          </a:r>
          <a:endParaRPr lang="nl-BE" sz="1500" kern="1200" dirty="0">
            <a:solidFill>
              <a:schemeClr val="tx1"/>
            </a:solidFill>
          </a:endParaRPr>
        </a:p>
      </dsp:txBody>
      <dsp:txXfrm>
        <a:off x="18848" y="257457"/>
        <a:ext cx="5462558" cy="348404"/>
      </dsp:txXfrm>
    </dsp:sp>
    <dsp:sp modelId="{329986E3-12DE-47D7-ACF2-4BBFEE58AC23}">
      <dsp:nvSpPr>
        <dsp:cNvPr id="0" name=""/>
        <dsp:cNvSpPr/>
      </dsp:nvSpPr>
      <dsp:spPr>
        <a:xfrm>
          <a:off x="0" y="667909"/>
          <a:ext cx="5500254" cy="386100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>
              <a:solidFill>
                <a:schemeClr val="tx1"/>
              </a:solidFill>
            </a:rPr>
            <a:t>	Frans					3</a:t>
          </a:r>
          <a:endParaRPr lang="nl-BE" sz="1500" kern="1200" dirty="0">
            <a:solidFill>
              <a:schemeClr val="tx1"/>
            </a:solidFill>
          </a:endParaRPr>
        </a:p>
      </dsp:txBody>
      <dsp:txXfrm>
        <a:off x="18848" y="686757"/>
        <a:ext cx="5462558" cy="348404"/>
      </dsp:txXfrm>
    </dsp:sp>
    <dsp:sp modelId="{67C425F1-44E3-4FEF-8D58-3883E0841FAA}">
      <dsp:nvSpPr>
        <dsp:cNvPr id="0" name=""/>
        <dsp:cNvSpPr/>
      </dsp:nvSpPr>
      <dsp:spPr>
        <a:xfrm>
          <a:off x="0" y="1097209"/>
          <a:ext cx="5500254" cy="386100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>
              <a:solidFill>
                <a:schemeClr val="tx1"/>
              </a:solidFill>
            </a:rPr>
            <a:t>	Engels				             3</a:t>
          </a:r>
          <a:endParaRPr lang="nl-BE" sz="1500" kern="1200" dirty="0">
            <a:solidFill>
              <a:schemeClr val="tx1"/>
            </a:solidFill>
          </a:endParaRPr>
        </a:p>
      </dsp:txBody>
      <dsp:txXfrm>
        <a:off x="18848" y="1116057"/>
        <a:ext cx="5462558" cy="348404"/>
      </dsp:txXfrm>
    </dsp:sp>
    <dsp:sp modelId="{ECB22E50-9CE1-4F7B-BF94-BE8810820E6B}">
      <dsp:nvSpPr>
        <dsp:cNvPr id="0" name=""/>
        <dsp:cNvSpPr/>
      </dsp:nvSpPr>
      <dsp:spPr>
        <a:xfrm>
          <a:off x="0" y="1526509"/>
          <a:ext cx="5500254" cy="386100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>
              <a:solidFill>
                <a:schemeClr val="tx1"/>
              </a:solidFill>
            </a:rPr>
            <a:t>	Wiskunde				5</a:t>
          </a:r>
          <a:endParaRPr lang="nl-BE" sz="1500" kern="1200" dirty="0">
            <a:solidFill>
              <a:schemeClr val="tx1"/>
            </a:solidFill>
          </a:endParaRPr>
        </a:p>
      </dsp:txBody>
      <dsp:txXfrm>
        <a:off x="18848" y="1545357"/>
        <a:ext cx="5462558" cy="348404"/>
      </dsp:txXfrm>
    </dsp:sp>
    <dsp:sp modelId="{904F9DF5-E307-4A8C-912E-8804F75B9F13}">
      <dsp:nvSpPr>
        <dsp:cNvPr id="0" name=""/>
        <dsp:cNvSpPr/>
      </dsp:nvSpPr>
      <dsp:spPr>
        <a:xfrm>
          <a:off x="0" y="1955809"/>
          <a:ext cx="5500254" cy="386100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>
              <a:solidFill>
                <a:schemeClr val="tx1"/>
              </a:solidFill>
            </a:rPr>
            <a:t>	Natuurwetenschappen		             3</a:t>
          </a:r>
          <a:endParaRPr lang="nl-BE" sz="1500" kern="1200" dirty="0">
            <a:solidFill>
              <a:schemeClr val="tx1"/>
            </a:solidFill>
          </a:endParaRPr>
        </a:p>
      </dsp:txBody>
      <dsp:txXfrm>
        <a:off x="18848" y="1974657"/>
        <a:ext cx="5462558" cy="348404"/>
      </dsp:txXfrm>
    </dsp:sp>
    <dsp:sp modelId="{9B5D984F-17F7-4C2D-AA00-81599CB7DF0A}">
      <dsp:nvSpPr>
        <dsp:cNvPr id="0" name=""/>
        <dsp:cNvSpPr/>
      </dsp:nvSpPr>
      <dsp:spPr>
        <a:xfrm>
          <a:off x="0" y="2385109"/>
          <a:ext cx="5500254" cy="386100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>
              <a:solidFill>
                <a:schemeClr val="tx1"/>
              </a:solidFill>
            </a:rPr>
            <a:t>	Mens en samenleving		             3		</a:t>
          </a:r>
          <a:endParaRPr lang="nl-BE" sz="1500" kern="1200" dirty="0">
            <a:solidFill>
              <a:schemeClr val="tx1"/>
            </a:solidFill>
          </a:endParaRPr>
        </a:p>
      </dsp:txBody>
      <dsp:txXfrm>
        <a:off x="18848" y="2403957"/>
        <a:ext cx="5462558" cy="348404"/>
      </dsp:txXfrm>
    </dsp:sp>
    <dsp:sp modelId="{4C1F3EA0-816F-4ADF-BC08-425A5F407D1C}">
      <dsp:nvSpPr>
        <dsp:cNvPr id="0" name=""/>
        <dsp:cNvSpPr/>
      </dsp:nvSpPr>
      <dsp:spPr>
        <a:xfrm>
          <a:off x="0" y="2814409"/>
          <a:ext cx="5500254" cy="386100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>
              <a:solidFill>
                <a:schemeClr val="tx1"/>
              </a:solidFill>
            </a:rPr>
            <a:t>	Business &amp; Finance		             2		</a:t>
          </a:r>
          <a:endParaRPr lang="nl-BE" sz="1500" kern="1200" dirty="0">
            <a:solidFill>
              <a:schemeClr val="tx1"/>
            </a:solidFill>
          </a:endParaRPr>
        </a:p>
      </dsp:txBody>
      <dsp:txXfrm>
        <a:off x="18848" y="2833257"/>
        <a:ext cx="5462558" cy="348404"/>
      </dsp:txXfrm>
    </dsp:sp>
    <dsp:sp modelId="{6FC04D2F-03A8-40A4-9A06-59343714124E}">
      <dsp:nvSpPr>
        <dsp:cNvPr id="0" name=""/>
        <dsp:cNvSpPr/>
      </dsp:nvSpPr>
      <dsp:spPr>
        <a:xfrm>
          <a:off x="0" y="3243709"/>
          <a:ext cx="5500254" cy="386100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>
              <a:solidFill>
                <a:schemeClr val="tx1"/>
              </a:solidFill>
            </a:rPr>
            <a:t>	Mediawijsheid			             1</a:t>
          </a:r>
          <a:endParaRPr lang="nl-BE" sz="1500" kern="1200" dirty="0">
            <a:solidFill>
              <a:schemeClr val="tx1"/>
            </a:solidFill>
          </a:endParaRPr>
        </a:p>
      </dsp:txBody>
      <dsp:txXfrm>
        <a:off x="18848" y="3262557"/>
        <a:ext cx="5462558" cy="348404"/>
      </dsp:txXfrm>
    </dsp:sp>
    <dsp:sp modelId="{F630F7C9-C3E2-49AB-A06D-FFAE3D51EEFE}">
      <dsp:nvSpPr>
        <dsp:cNvPr id="0" name=""/>
        <dsp:cNvSpPr/>
      </dsp:nvSpPr>
      <dsp:spPr>
        <a:xfrm>
          <a:off x="0" y="3673009"/>
          <a:ext cx="5500254" cy="386100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>
              <a:solidFill>
                <a:schemeClr val="tx1"/>
              </a:solidFill>
            </a:rPr>
            <a:t>	Seminarie OC			             1</a:t>
          </a:r>
          <a:endParaRPr lang="nl-BE" sz="1500" kern="1200" dirty="0">
            <a:solidFill>
              <a:schemeClr val="tx1"/>
            </a:solidFill>
          </a:endParaRPr>
        </a:p>
      </dsp:txBody>
      <dsp:txXfrm>
        <a:off x="18848" y="3691857"/>
        <a:ext cx="5462558" cy="348404"/>
      </dsp:txXfrm>
    </dsp:sp>
    <dsp:sp modelId="{C56519FF-A604-4EBA-952E-9FCC5420DFAA}">
      <dsp:nvSpPr>
        <dsp:cNvPr id="0" name=""/>
        <dsp:cNvSpPr/>
      </dsp:nvSpPr>
      <dsp:spPr>
        <a:xfrm>
          <a:off x="0" y="4102309"/>
          <a:ext cx="5500254" cy="386100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>
              <a:solidFill>
                <a:schemeClr val="tx1"/>
              </a:solidFill>
            </a:rPr>
            <a:t>	POL				             5</a:t>
          </a:r>
          <a:endParaRPr lang="nl-BE" sz="1500" kern="1200" dirty="0">
            <a:solidFill>
              <a:schemeClr val="tx1"/>
            </a:solidFill>
          </a:endParaRPr>
        </a:p>
      </dsp:txBody>
      <dsp:txXfrm>
        <a:off x="18848" y="4121157"/>
        <a:ext cx="5462558" cy="348404"/>
      </dsp:txXfrm>
    </dsp:sp>
    <dsp:sp modelId="{D2F429ED-7580-4210-80BD-E06110CF0F04}">
      <dsp:nvSpPr>
        <dsp:cNvPr id="0" name=""/>
        <dsp:cNvSpPr/>
      </dsp:nvSpPr>
      <dsp:spPr>
        <a:xfrm>
          <a:off x="0" y="4531609"/>
          <a:ext cx="5500254" cy="386100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500" kern="1200" dirty="0">
              <a:solidFill>
                <a:schemeClr val="tx1"/>
              </a:solidFill>
            </a:rPr>
            <a:t>	LO				             2</a:t>
          </a:r>
        </a:p>
      </dsp:txBody>
      <dsp:txXfrm>
        <a:off x="18848" y="4550457"/>
        <a:ext cx="5462558" cy="348404"/>
      </dsp:txXfrm>
    </dsp:sp>
    <dsp:sp modelId="{1BCDED87-FAED-4AD7-A37C-FBD2DA70F788}">
      <dsp:nvSpPr>
        <dsp:cNvPr id="0" name=""/>
        <dsp:cNvSpPr/>
      </dsp:nvSpPr>
      <dsp:spPr>
        <a:xfrm>
          <a:off x="0" y="4951691"/>
          <a:ext cx="5500254" cy="386100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500" kern="1200" dirty="0">
              <a:solidFill>
                <a:schemeClr val="tx1"/>
              </a:solidFill>
            </a:rPr>
            <a:t>	LBV				             2</a:t>
          </a:r>
        </a:p>
      </dsp:txBody>
      <dsp:txXfrm>
        <a:off x="18848" y="4970539"/>
        <a:ext cx="5462558" cy="3484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65A771-5453-4C1B-BC07-CB750D73D816}">
      <dsp:nvSpPr>
        <dsp:cNvPr id="0" name=""/>
        <dsp:cNvSpPr/>
      </dsp:nvSpPr>
      <dsp:spPr>
        <a:xfrm>
          <a:off x="0" y="283906"/>
          <a:ext cx="6476839" cy="146709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7E6668-A1BC-4D52-8708-63A868A7A7A5}">
      <dsp:nvSpPr>
        <dsp:cNvPr id="0" name=""/>
        <dsp:cNvSpPr/>
      </dsp:nvSpPr>
      <dsp:spPr>
        <a:xfrm>
          <a:off x="337749" y="710408"/>
          <a:ext cx="614089" cy="61408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929942-50A2-4D5D-81F6-0E6A624BA22D}">
      <dsp:nvSpPr>
        <dsp:cNvPr id="0" name=""/>
        <dsp:cNvSpPr/>
      </dsp:nvSpPr>
      <dsp:spPr>
        <a:xfrm>
          <a:off x="1289587" y="459190"/>
          <a:ext cx="2914577" cy="11165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66" tIns="118166" rIns="118166" bIns="11816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Onderzoekscompetentie = eindwerk</a:t>
          </a:r>
          <a:endParaRPr lang="en-US" sz="1900" kern="1200"/>
        </a:p>
      </dsp:txBody>
      <dsp:txXfrm>
        <a:off x="1289587" y="459190"/>
        <a:ext cx="2914577" cy="1116526"/>
      </dsp:txXfrm>
    </dsp:sp>
    <dsp:sp modelId="{FB7CAA46-EB80-4597-807C-2634F82CF070}">
      <dsp:nvSpPr>
        <dsp:cNvPr id="0" name=""/>
        <dsp:cNvSpPr/>
      </dsp:nvSpPr>
      <dsp:spPr>
        <a:xfrm>
          <a:off x="4204165" y="459190"/>
          <a:ext cx="2271412" cy="11165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66" tIns="118166" rIns="118166" bIns="118166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/>
            <a:t>Literatuurstudie a.h.v. wetenschappelijke bronnen</a:t>
          </a:r>
          <a:endParaRPr lang="en-US" sz="1100" kern="1200"/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/>
            <a:t>Interview/enquête afnemen</a:t>
          </a:r>
          <a:endParaRPr lang="en-US" sz="1100" kern="1200" dirty="0"/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/>
            <a:t>Deadlines respecteren</a:t>
          </a:r>
          <a:endParaRPr lang="en-US" sz="1100" kern="1200"/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/>
            <a:t>Resultaten presenteren</a:t>
          </a:r>
          <a:endParaRPr lang="en-US" sz="1100" kern="1200"/>
        </a:p>
      </dsp:txBody>
      <dsp:txXfrm>
        <a:off x="4204165" y="459190"/>
        <a:ext cx="2271412" cy="1116526"/>
      </dsp:txXfrm>
    </dsp:sp>
    <dsp:sp modelId="{30307EB2-784D-4417-9546-AE1FF86DEBAA}">
      <dsp:nvSpPr>
        <dsp:cNvPr id="0" name=""/>
        <dsp:cNvSpPr/>
      </dsp:nvSpPr>
      <dsp:spPr>
        <a:xfrm>
          <a:off x="0" y="2030131"/>
          <a:ext cx="6476839" cy="1414996"/>
        </a:xfrm>
        <a:prstGeom prst="roundRect">
          <a:avLst>
            <a:gd name="adj" fmla="val 10000"/>
          </a:avLst>
        </a:prstGeom>
        <a:solidFill>
          <a:schemeClr val="accent2">
            <a:hueOff val="-10002130"/>
            <a:satOff val="-7725"/>
            <a:lumOff val="960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8786E9-7401-444D-A719-371F4850F8E9}">
      <dsp:nvSpPr>
        <dsp:cNvPr id="0" name=""/>
        <dsp:cNvSpPr/>
      </dsp:nvSpPr>
      <dsp:spPr>
        <a:xfrm>
          <a:off x="337749" y="2430584"/>
          <a:ext cx="614089" cy="61408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8D3424-6A4A-4320-B707-19887BAE557E}">
      <dsp:nvSpPr>
        <dsp:cNvPr id="0" name=""/>
        <dsp:cNvSpPr/>
      </dsp:nvSpPr>
      <dsp:spPr>
        <a:xfrm>
          <a:off x="1289587" y="2179366"/>
          <a:ext cx="2914577" cy="11165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66" tIns="118166" rIns="118166" bIns="11816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Lessen seminarie</a:t>
          </a:r>
          <a:endParaRPr lang="en-US" sz="1900" kern="1200"/>
        </a:p>
      </dsp:txBody>
      <dsp:txXfrm>
        <a:off x="1289587" y="2179366"/>
        <a:ext cx="2914577" cy="1116526"/>
      </dsp:txXfrm>
    </dsp:sp>
    <dsp:sp modelId="{B690167F-BFAC-4222-A2F7-3AC2A1104AAA}">
      <dsp:nvSpPr>
        <dsp:cNvPr id="0" name=""/>
        <dsp:cNvSpPr/>
      </dsp:nvSpPr>
      <dsp:spPr>
        <a:xfrm>
          <a:off x="4208685" y="2179366"/>
          <a:ext cx="2262372" cy="11165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66" tIns="118166" rIns="118166" bIns="118166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/>
            <a:t>Theorie over maken van eindwerk</a:t>
          </a:r>
          <a:endParaRPr lang="en-US" sz="1100" kern="1200" dirty="0"/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/>
            <a:t>Oefenen</a:t>
          </a:r>
          <a:endParaRPr lang="en-US" sz="1100" kern="1200"/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/>
            <a:t>Werken aan eindwerk</a:t>
          </a:r>
          <a:endParaRPr lang="en-US" sz="1100" kern="1200" dirty="0"/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/>
            <a:t>Begeleiding bij vragen</a:t>
          </a:r>
          <a:endParaRPr lang="en-US" sz="1100" kern="1200"/>
        </a:p>
      </dsp:txBody>
      <dsp:txXfrm>
        <a:off x="4208685" y="2179366"/>
        <a:ext cx="2262372" cy="11165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B0E814-2588-482D-97F8-57E5D37693C6}">
      <dsp:nvSpPr>
        <dsp:cNvPr id="0" name=""/>
        <dsp:cNvSpPr/>
      </dsp:nvSpPr>
      <dsp:spPr>
        <a:xfrm>
          <a:off x="0" y="453412"/>
          <a:ext cx="5918184" cy="1968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A5BB2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9317" tIns="520700" rIns="459317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500" kern="1200"/>
            <a:t>Biologie</a:t>
          </a:r>
          <a:endParaRPr lang="en-US" sz="2500" kern="120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500" kern="1200" dirty="0"/>
            <a:t>Fysica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500" kern="1200"/>
            <a:t>Chemie</a:t>
          </a:r>
          <a:endParaRPr lang="en-US" sz="2500" kern="1200"/>
        </a:p>
      </dsp:txBody>
      <dsp:txXfrm>
        <a:off x="0" y="453412"/>
        <a:ext cx="5918184" cy="1968750"/>
      </dsp:txXfrm>
    </dsp:sp>
    <dsp:sp modelId="{673CF843-D213-4571-B1DC-0F4D6BCB1E8B}">
      <dsp:nvSpPr>
        <dsp:cNvPr id="0" name=""/>
        <dsp:cNvSpPr/>
      </dsp:nvSpPr>
      <dsp:spPr>
        <a:xfrm>
          <a:off x="295909" y="84412"/>
          <a:ext cx="4142728" cy="738000"/>
        </a:xfrm>
        <a:prstGeom prst="roundRect">
          <a:avLst/>
        </a:prstGeom>
        <a:solidFill>
          <a:srgbClr val="A5BB2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585" tIns="0" rIns="156585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/>
            <a:t>Natuurwetenschappen</a:t>
          </a:r>
          <a:endParaRPr lang="en-US" sz="2500" kern="1200"/>
        </a:p>
      </dsp:txBody>
      <dsp:txXfrm>
        <a:off x="331935" y="120438"/>
        <a:ext cx="4070676" cy="665948"/>
      </dsp:txXfrm>
    </dsp:sp>
    <dsp:sp modelId="{71466303-A1E4-48E6-BB4D-A0B90648DA48}">
      <dsp:nvSpPr>
        <dsp:cNvPr id="0" name=""/>
        <dsp:cNvSpPr/>
      </dsp:nvSpPr>
      <dsp:spPr>
        <a:xfrm>
          <a:off x="0" y="2926162"/>
          <a:ext cx="5918184" cy="1968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68B1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9317" tIns="520700" rIns="459317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500" kern="1200" dirty="0"/>
            <a:t>Geschiedenis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500" kern="1200" dirty="0"/>
            <a:t>Sociale relaties en communicatie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500" kern="1200" dirty="0"/>
            <a:t>Kunst – cultuur</a:t>
          </a:r>
          <a:endParaRPr lang="en-US" sz="2500" kern="1200" dirty="0"/>
        </a:p>
      </dsp:txBody>
      <dsp:txXfrm>
        <a:off x="0" y="2926162"/>
        <a:ext cx="5918184" cy="1968750"/>
      </dsp:txXfrm>
    </dsp:sp>
    <dsp:sp modelId="{B106AAA3-89CC-4D53-A134-8AD436840A1C}">
      <dsp:nvSpPr>
        <dsp:cNvPr id="0" name=""/>
        <dsp:cNvSpPr/>
      </dsp:nvSpPr>
      <dsp:spPr>
        <a:xfrm>
          <a:off x="295909" y="2557162"/>
          <a:ext cx="4142728" cy="738000"/>
        </a:xfrm>
        <a:prstGeom prst="roundRect">
          <a:avLst/>
        </a:prstGeom>
        <a:solidFill>
          <a:srgbClr val="F68B1F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585" tIns="0" rIns="156585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/>
            <a:t>Mens en samenleving</a:t>
          </a:r>
          <a:endParaRPr lang="en-US" sz="2500" kern="1200"/>
        </a:p>
      </dsp:txBody>
      <dsp:txXfrm>
        <a:off x="331935" y="2593188"/>
        <a:ext cx="4070676" cy="6659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3B1B0B-9F75-40AC-9297-FDFCCE2A4BE3}">
      <dsp:nvSpPr>
        <dsp:cNvPr id="0" name=""/>
        <dsp:cNvSpPr/>
      </dsp:nvSpPr>
      <dsp:spPr>
        <a:xfrm>
          <a:off x="0" y="410009"/>
          <a:ext cx="5811128" cy="1543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524FA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1008" tIns="416560" rIns="451008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000" kern="1200" dirty="0"/>
            <a:t>Opbouwend vanaf lagere school tot eind doorstroom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000" kern="1200"/>
            <a:t>Veel oefeningen</a:t>
          </a:r>
          <a:endParaRPr lang="en-US" sz="2000" kern="1200"/>
        </a:p>
      </dsp:txBody>
      <dsp:txXfrm>
        <a:off x="0" y="410009"/>
        <a:ext cx="5811128" cy="1543500"/>
      </dsp:txXfrm>
    </dsp:sp>
    <dsp:sp modelId="{E361D36F-3BF7-497C-866E-B349662FC4B1}">
      <dsp:nvSpPr>
        <dsp:cNvPr id="0" name=""/>
        <dsp:cNvSpPr/>
      </dsp:nvSpPr>
      <dsp:spPr>
        <a:xfrm>
          <a:off x="290556" y="114809"/>
          <a:ext cx="4067789" cy="590400"/>
        </a:xfrm>
        <a:prstGeom prst="roundRect">
          <a:avLst/>
        </a:prstGeom>
        <a:solidFill>
          <a:srgbClr val="524FA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753" tIns="0" rIns="15375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/>
            <a:t>Wiskunde</a:t>
          </a:r>
          <a:endParaRPr lang="en-US" sz="2000" kern="1200"/>
        </a:p>
      </dsp:txBody>
      <dsp:txXfrm>
        <a:off x="319377" y="143630"/>
        <a:ext cx="4010147" cy="532758"/>
      </dsp:txXfrm>
    </dsp:sp>
    <dsp:sp modelId="{1AE69F40-5AF3-4143-A4DB-BEC26E2E1829}">
      <dsp:nvSpPr>
        <dsp:cNvPr id="0" name=""/>
        <dsp:cNvSpPr/>
      </dsp:nvSpPr>
      <dsp:spPr>
        <a:xfrm>
          <a:off x="0" y="2356709"/>
          <a:ext cx="5811128" cy="1228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B7246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1008" tIns="416560" rIns="451008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000" kern="1200"/>
            <a:t>Invloed media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000" kern="1200"/>
            <a:t>Kritisch omgaan </a:t>
          </a:r>
          <a:endParaRPr lang="en-US" sz="2000" kern="1200"/>
        </a:p>
      </dsp:txBody>
      <dsp:txXfrm>
        <a:off x="0" y="2356709"/>
        <a:ext cx="5811128" cy="1228500"/>
      </dsp:txXfrm>
    </dsp:sp>
    <dsp:sp modelId="{9C627EAE-3827-4DFA-BA32-4E6B7C94B21B}">
      <dsp:nvSpPr>
        <dsp:cNvPr id="0" name=""/>
        <dsp:cNvSpPr/>
      </dsp:nvSpPr>
      <dsp:spPr>
        <a:xfrm>
          <a:off x="290556" y="2061509"/>
          <a:ext cx="4067789" cy="590400"/>
        </a:xfrm>
        <a:prstGeom prst="roundRect">
          <a:avLst/>
        </a:prstGeom>
        <a:solidFill>
          <a:srgbClr val="B72467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753" tIns="0" rIns="15375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/>
            <a:t>Mediawijsheid </a:t>
          </a:r>
          <a:endParaRPr lang="en-US" sz="2000" kern="1200"/>
        </a:p>
      </dsp:txBody>
      <dsp:txXfrm>
        <a:off x="319377" y="2090330"/>
        <a:ext cx="4010147" cy="532758"/>
      </dsp:txXfrm>
    </dsp:sp>
    <dsp:sp modelId="{4C66F3A3-782E-4FFF-8659-070EC1B7107C}">
      <dsp:nvSpPr>
        <dsp:cNvPr id="0" name=""/>
        <dsp:cNvSpPr/>
      </dsp:nvSpPr>
      <dsp:spPr>
        <a:xfrm>
          <a:off x="0" y="3988409"/>
          <a:ext cx="5811128" cy="1575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0A4E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1008" tIns="416560" rIns="451008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000" kern="1200"/>
            <a:t>Tekstbegrip / tekstopbouw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000" kern="1200" dirty="0"/>
            <a:t>Woordenschatuitbreiding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000" kern="1200" dirty="0"/>
            <a:t>Schrijfvaardigheid  </a:t>
          </a:r>
          <a:endParaRPr lang="en-US" sz="2000" kern="1200" dirty="0"/>
        </a:p>
      </dsp:txBody>
      <dsp:txXfrm>
        <a:off x="0" y="3988409"/>
        <a:ext cx="5811128" cy="1575000"/>
      </dsp:txXfrm>
    </dsp:sp>
    <dsp:sp modelId="{DABFE696-B8B7-4F93-8E74-95C14DA22E61}">
      <dsp:nvSpPr>
        <dsp:cNvPr id="0" name=""/>
        <dsp:cNvSpPr/>
      </dsp:nvSpPr>
      <dsp:spPr>
        <a:xfrm>
          <a:off x="290556" y="3693209"/>
          <a:ext cx="4067789" cy="590400"/>
        </a:xfrm>
        <a:prstGeom prst="roundRect">
          <a:avLst/>
        </a:prstGeom>
        <a:solidFill>
          <a:srgbClr val="00A4E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753" tIns="0" rIns="15375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/>
            <a:t>Nederlands</a:t>
          </a:r>
          <a:endParaRPr lang="en-US" sz="2000" kern="1200"/>
        </a:p>
      </dsp:txBody>
      <dsp:txXfrm>
        <a:off x="319377" y="3722030"/>
        <a:ext cx="4010147" cy="5327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EC00BC-1472-475C-BFF2-2892CF74D969}">
      <dsp:nvSpPr>
        <dsp:cNvPr id="0" name=""/>
        <dsp:cNvSpPr/>
      </dsp:nvSpPr>
      <dsp:spPr>
        <a:xfrm>
          <a:off x="0" y="524511"/>
          <a:ext cx="5918184" cy="1732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0385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9317" tIns="458216" rIns="459317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200" kern="1200"/>
            <a:t>Consumenten- en producentengedrag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200" kern="1200"/>
            <a:t>Economische kringloop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200" kern="1200"/>
            <a:t>Prijsvorming </a:t>
          </a:r>
          <a:endParaRPr lang="en-US" sz="2200" kern="1200"/>
        </a:p>
      </dsp:txBody>
      <dsp:txXfrm>
        <a:off x="0" y="524511"/>
        <a:ext cx="5918184" cy="1732500"/>
      </dsp:txXfrm>
    </dsp:sp>
    <dsp:sp modelId="{6B0971A5-5F4D-457C-9391-AF73D0E2F842}">
      <dsp:nvSpPr>
        <dsp:cNvPr id="0" name=""/>
        <dsp:cNvSpPr/>
      </dsp:nvSpPr>
      <dsp:spPr>
        <a:xfrm>
          <a:off x="295909" y="199791"/>
          <a:ext cx="4142728" cy="649440"/>
        </a:xfrm>
        <a:prstGeom prst="roundRect">
          <a:avLst/>
        </a:prstGeom>
        <a:solidFill>
          <a:srgbClr val="00385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585" tIns="0" rIns="15658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/>
            <a:t>Business &amp; Finance</a:t>
          </a:r>
          <a:endParaRPr lang="en-US" sz="2200" kern="1200"/>
        </a:p>
      </dsp:txBody>
      <dsp:txXfrm>
        <a:off x="327612" y="231494"/>
        <a:ext cx="4079322" cy="586034"/>
      </dsp:txXfrm>
    </dsp:sp>
    <dsp:sp modelId="{07A44665-05A5-4AE8-96DD-BE54E972E5DD}">
      <dsp:nvSpPr>
        <dsp:cNvPr id="0" name=""/>
        <dsp:cNvSpPr/>
      </dsp:nvSpPr>
      <dsp:spPr>
        <a:xfrm>
          <a:off x="0" y="2700532"/>
          <a:ext cx="5918184" cy="2079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0A4E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9317" tIns="458216" rIns="459317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200" kern="1200"/>
            <a:t>Lezen, schrijven, luisteren, kijken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200" kern="1200"/>
            <a:t>Nadruk op communicatieve vaardigheid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200" kern="1200"/>
            <a:t>Opbouwend grammatica</a:t>
          </a:r>
          <a:endParaRPr lang="en-US" sz="2200" kern="1200"/>
        </a:p>
      </dsp:txBody>
      <dsp:txXfrm>
        <a:off x="0" y="2700532"/>
        <a:ext cx="5918184" cy="2079000"/>
      </dsp:txXfrm>
    </dsp:sp>
    <dsp:sp modelId="{93CE6CA6-C97B-4EA6-A16B-1C54ACB98EAF}">
      <dsp:nvSpPr>
        <dsp:cNvPr id="0" name=""/>
        <dsp:cNvSpPr/>
      </dsp:nvSpPr>
      <dsp:spPr>
        <a:xfrm>
          <a:off x="295909" y="2375811"/>
          <a:ext cx="4142728" cy="649440"/>
        </a:xfrm>
        <a:prstGeom prst="roundRect">
          <a:avLst/>
        </a:prstGeom>
        <a:solidFill>
          <a:srgbClr val="00A4E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585" tIns="0" rIns="15658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/>
            <a:t>Engels/Frans</a:t>
          </a:r>
          <a:endParaRPr lang="en-US" sz="2200" kern="1200"/>
        </a:p>
      </dsp:txBody>
      <dsp:txXfrm>
        <a:off x="327612" y="2407514"/>
        <a:ext cx="4079322" cy="586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B3F6A0-042D-4C88-8C22-A3A889E12F54}" type="datetimeFigureOut">
              <a:rPr lang="nl-BE" smtClean="0"/>
              <a:t>22/04/2024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15FE9-F741-4B6C-AB99-18B46FD7F6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66287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15FE9-F741-4B6C-AB99-18B46FD7F657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67187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15FE9-F741-4B6C-AB99-18B46FD7F657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26170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15FE9-F741-4B6C-AB99-18B46FD7F657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46236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89193-1789-BE9D-C1E4-CF82CD3F7D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96757B2-AB01-2B98-B312-22E4229383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A46762A-EDA3-C017-9CFE-8E9A298F9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4584-1736-4BCC-9548-9AB7431CA1E2}" type="datetimeFigureOut">
              <a:rPr lang="nl-BE" smtClean="0"/>
              <a:t>22/04/2024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BB45918-5DE1-FAE6-FC31-1CADE2A7F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497EFDF-8A34-59CC-C47F-AA479EBE1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9A760-7010-4C7D-8D80-1EF61C291C3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85903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B0341E-54F5-998F-47BA-97D436ECB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A7535EB-9819-F2B1-EB3C-1F9EC5871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666C652-1B32-75D4-E53E-2CA0C5187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4584-1736-4BCC-9548-9AB7431CA1E2}" type="datetimeFigureOut">
              <a:rPr lang="nl-BE" smtClean="0"/>
              <a:t>22/04/2024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C7C9C2E-9A75-40FE-889B-076BD60E6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3A909E-0E60-69AC-6744-B29822E6D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9A760-7010-4C7D-8D80-1EF61C291C3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61002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B9C725D-8CE6-FE10-1295-176823C38F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FAE2BFD-8C32-2F3B-7133-F2C47DEF75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64893F0-416F-A2D9-8297-D915409A2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4584-1736-4BCC-9548-9AB7431CA1E2}" type="datetimeFigureOut">
              <a:rPr lang="nl-BE" smtClean="0"/>
              <a:t>22/04/2024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1588765-4E1F-0A5E-79C1-943E9AC54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4393661-B44D-DBAB-8C89-63168CC4D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9A760-7010-4C7D-8D80-1EF61C291C3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04089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A4CDFF-0605-0031-65A7-6BE10E719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38DFCD-F131-8E15-D791-41D38C938D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B826310-FD1C-8F95-F393-E7576594D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4584-1736-4BCC-9548-9AB7431CA1E2}" type="datetimeFigureOut">
              <a:rPr lang="nl-BE" smtClean="0"/>
              <a:t>22/04/2024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2E28DB0-B59E-4E28-099E-1AC9B899A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C9FD855-5B16-1C00-650A-B64A288C2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9A760-7010-4C7D-8D80-1EF61C291C3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93530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1380AD-5C30-544D-FD39-9EC48C08D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4611840-2AC8-720F-6C5B-B6FFEAC39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3AD782C-15A2-75ED-2C41-179912071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4584-1736-4BCC-9548-9AB7431CA1E2}" type="datetimeFigureOut">
              <a:rPr lang="nl-BE" smtClean="0"/>
              <a:t>22/04/2024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429373-187E-13C9-209F-342E1E010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26534DE-2C79-811C-8C6D-6515B4793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9A760-7010-4C7D-8D80-1EF61C291C3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32589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29B2CE-9B6F-BBF8-64A2-4345ECD27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827F2B-42F1-7AF0-65EF-A8566EC82F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D008E7A-DEB1-FC4A-527B-07C93E78A6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A68CC0D-7818-0299-0AA8-D6760BFD6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4584-1736-4BCC-9548-9AB7431CA1E2}" type="datetimeFigureOut">
              <a:rPr lang="nl-BE" smtClean="0"/>
              <a:t>22/04/2024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ABA4810-0F03-1BAF-60B6-FC5A9B905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36077D1-E0D0-A445-92D6-4C4493C0D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9A760-7010-4C7D-8D80-1EF61C291C3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42813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A818A6-5529-8DCB-02DF-EACA24430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F150FF0-635D-D796-A448-CCCDDFCD0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8252D0A-4FDC-8A30-2E50-88B533653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93B7528-B47E-C858-3F81-3932C423AA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1C5AF13-BD16-6929-9F94-38B20A0134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DE0A19E-F142-F19B-83D9-610763ABD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4584-1736-4BCC-9548-9AB7431CA1E2}" type="datetimeFigureOut">
              <a:rPr lang="nl-BE" smtClean="0"/>
              <a:t>22/04/2024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B330A15-2A12-1EBE-88BF-18043A232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4108772-0A75-BBF2-DA86-E3D57C561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9A760-7010-4C7D-8D80-1EF61C291C3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62892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DF01F7-08D4-9EA1-ECD4-3D9E7F1DA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7EC3170-424F-28E1-49A0-43E49CAEE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4584-1736-4BCC-9548-9AB7431CA1E2}" type="datetimeFigureOut">
              <a:rPr lang="nl-BE" smtClean="0"/>
              <a:t>22/04/2024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7422D94-E448-3D71-CB76-B931F2940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12FBE8D-BD41-9875-25A9-108630A3A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9A760-7010-4C7D-8D80-1EF61C291C3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51628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4C1C495-C5F8-05F9-DADE-B637F73B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4584-1736-4BCC-9548-9AB7431CA1E2}" type="datetimeFigureOut">
              <a:rPr lang="nl-BE" smtClean="0"/>
              <a:t>22/04/2024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F3A3353-1A6A-E80F-9FBF-51929C653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1371DA6-0EB5-AF15-E358-06E2DCB63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9A760-7010-4C7D-8D80-1EF61C291C3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00054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9F9D27-9C97-76A4-0006-47F00E166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D3DBD9-CA7A-91F0-3E45-540F758B3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879F47C-8BEC-9CDE-42E4-643EB06106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B06C875-718C-1AAE-530B-B8B206324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4584-1736-4BCC-9548-9AB7431CA1E2}" type="datetimeFigureOut">
              <a:rPr lang="nl-BE" smtClean="0"/>
              <a:t>22/04/2024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C84C519-E822-5EF6-8111-994766AAA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C79C001-F4DC-EE57-ACB6-8F4CBC667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9A760-7010-4C7D-8D80-1EF61C291C3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36798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62397C-EFE6-CF47-68B0-3DFD562A7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7A8AFAE-226C-3E10-2635-7710B73BCE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1650085-104D-F003-CB8A-753C1CCCB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EA8EA9F-B42E-60A1-7F43-4F2CDEED1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4584-1736-4BCC-9548-9AB7431CA1E2}" type="datetimeFigureOut">
              <a:rPr lang="nl-BE" smtClean="0"/>
              <a:t>22/04/2024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3ADEC00-A715-FE9C-55E5-55926BAF4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6C06D9-411E-3877-7B2C-89ABD0476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9A760-7010-4C7D-8D80-1EF61C291C3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78982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4F389FC-D3EB-F361-EC34-E9FDAA51C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217B435-11F5-07B5-CAF8-B76EADE8C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B33E75E-5F26-F0EA-69CE-D9B890FB4C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B04584-1736-4BCC-9548-9AB7431CA1E2}" type="datetimeFigureOut">
              <a:rPr lang="nl-BE" smtClean="0"/>
              <a:t>22/04/2024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CD4B893-5C84-CE36-E7F0-E29217DFD7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AE9C8B-0AD0-C7C1-5236-11B9B383F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99A760-7010-4C7D-8D80-1EF61C291C3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8215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5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 descr="Afbeelding met kleding, schoeisel, persoon, jeans&#10;&#10;Automatisch gegenereerde beschrijving">
            <a:extLst>
              <a:ext uri="{FF2B5EF4-FFF2-40B4-BE49-F238E27FC236}">
                <a16:creationId xmlns:a16="http://schemas.microsoft.com/office/drawing/2014/main" id="{3C6818AA-8D7D-ED02-44D2-BE4B7C24E0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31" b="16969"/>
          <a:stretch/>
        </p:blipFill>
        <p:spPr>
          <a:xfrm>
            <a:off x="20" y="10"/>
            <a:ext cx="12191979" cy="548639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96" name="Rectangle 82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2"/>
            <a:ext cx="12192000" cy="1371598"/>
          </a:xfrm>
          <a:prstGeom prst="rect">
            <a:avLst/>
          </a:prstGeom>
          <a:ln>
            <a:noFill/>
          </a:ln>
          <a:effectLst>
            <a:outerShdw blurRad="254000" dist="114300" dir="20340000" sx="89000" sy="89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F6FE99-3726-E24F-8DE9-32F79977C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6" y="5746071"/>
            <a:ext cx="7015499" cy="852260"/>
          </a:xfrm>
        </p:spPr>
        <p:txBody>
          <a:bodyPr anchor="ctr">
            <a:normAutofit/>
          </a:bodyPr>
          <a:lstStyle/>
          <a:p>
            <a:pPr algn="l"/>
            <a:r>
              <a:rPr lang="nl-NL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 Naamloos</a:t>
            </a:r>
            <a:endParaRPr lang="nl-BE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64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7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AD6218A2-3DF1-CBB6-1EE4-0BE31085911E}"/>
              </a:ext>
            </a:extLst>
          </p:cNvPr>
          <p:cNvSpPr/>
          <p:nvPr/>
        </p:nvSpPr>
        <p:spPr>
          <a:xfrm>
            <a:off x="-1" y="0"/>
            <a:ext cx="7196392" cy="2405067"/>
          </a:xfrm>
          <a:prstGeom prst="rect">
            <a:avLst/>
          </a:prstGeom>
          <a:solidFill>
            <a:srgbClr val="00A4E4"/>
          </a:solidFill>
          <a:ln>
            <a:solidFill>
              <a:srgbClr val="00A4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9C950B0-C249-83B4-A6C7-70F0C23ED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50" y="454820"/>
            <a:ext cx="7196392" cy="1495425"/>
          </a:xfrm>
        </p:spPr>
        <p:txBody>
          <a:bodyPr>
            <a:noAutofit/>
          </a:bodyPr>
          <a:lstStyle/>
          <a:p>
            <a:pPr algn="ctr"/>
            <a:r>
              <a:rPr lang="nl-NL" sz="5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Verschil met 5 en 6 arbeidsfinaliteit</a:t>
            </a:r>
            <a:endParaRPr lang="nl-BE" sz="5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Afbeelding 3" descr="Afbeelding met kleding, persoon, buitenshuis, schoeisel&#10;&#10;Automatisch gegenereerde beschrijving">
            <a:extLst>
              <a:ext uri="{FF2B5EF4-FFF2-40B4-BE49-F238E27FC236}">
                <a16:creationId xmlns:a16="http://schemas.microsoft.com/office/drawing/2014/main" id="{6B0D35E1-5169-8901-A173-80319CA9D7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2" r="27019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2CBAAFEA-FB3D-B1C3-EFC1-DCC9C23707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9220304"/>
              </p:ext>
            </p:extLst>
          </p:nvPr>
        </p:nvGraphicFramePr>
        <p:xfrm>
          <a:off x="594091" y="2674146"/>
          <a:ext cx="6002110" cy="3729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8068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A5175B6-8D75-25D1-CB9A-6C4E66A7C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3" y="1153572"/>
            <a:ext cx="3945597" cy="4461163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FFFFFF"/>
                </a:solidFill>
              </a:rPr>
              <a:t>Organisatie: 34 lesuren</a:t>
            </a:r>
            <a:endParaRPr lang="nl-BE" dirty="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7BBBF53B-664B-F3AC-4A18-591A7499A9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293434"/>
              </p:ext>
            </p:extLst>
          </p:nvPr>
        </p:nvGraphicFramePr>
        <p:xfrm>
          <a:off x="5429508" y="636190"/>
          <a:ext cx="5500255" cy="5585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5390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/>
    </mc:Choice>
    <mc:Fallback xmlns="">
      <p:transition spd="slow" advClick="0" advTm="1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C3F627E-F82F-67DF-E5AB-41E9314CD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l-NL" sz="3400"/>
              <a:t>Projectmatig Onderzoekend Leren (POL)</a:t>
            </a:r>
            <a:br>
              <a:rPr lang="nl-NL" sz="3400"/>
            </a:br>
            <a:endParaRPr lang="nl-BE" sz="3400"/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6DC3208-0134-D45E-0D6E-A20DF4E21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è"/>
            </a:pPr>
            <a:r>
              <a:rPr lang="nl-NL" sz="1200"/>
              <a:t>Aan de hand van Projecten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nl-NL" sz="1200"/>
              <a:t>Verschillende onderwerpen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nl-NL" sz="1200"/>
              <a:t>Combinatie verschillende vakken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nl-NL" sz="1200"/>
              <a:t>Zelf onderzoek doen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nl-NL" sz="1200"/>
              <a:t>Verschillende onderzoekstechnieken inoefenen</a:t>
            </a:r>
          </a:p>
          <a:p>
            <a:pPr marL="0" indent="0">
              <a:buNone/>
            </a:pPr>
            <a:endParaRPr lang="nl-NL" sz="1200"/>
          </a:p>
          <a:p>
            <a:pPr marL="0" indent="0">
              <a:buNone/>
            </a:pPr>
            <a:r>
              <a:rPr lang="nl-NL" sz="1200"/>
              <a:t>Samenwerking met hogescholen</a:t>
            </a:r>
          </a:p>
          <a:p>
            <a:pPr>
              <a:buFont typeface="Wingdings" panose="05000000000000000000" pitchFamily="2" charset="2"/>
              <a:buChar char="è"/>
            </a:pPr>
            <a:endParaRPr lang="nl-NL" sz="1200"/>
          </a:p>
          <a:p>
            <a:pPr marL="0" indent="0">
              <a:buNone/>
            </a:pPr>
            <a:r>
              <a:rPr lang="nl-NL" sz="1200"/>
              <a:t>Vb. plannen / bronnenonderzoek / fake news/ mentaal welzijn / de ideale stad / jongeren en werk</a:t>
            </a:r>
          </a:p>
          <a:p>
            <a:pPr>
              <a:buFont typeface="Wingdings" panose="05000000000000000000" pitchFamily="2" charset="2"/>
              <a:buChar char="è"/>
            </a:pPr>
            <a:endParaRPr lang="nl-BE" sz="1200"/>
          </a:p>
        </p:txBody>
      </p:sp>
      <p:pic>
        <p:nvPicPr>
          <p:cNvPr id="5" name="Afbeelding 4" descr="Afbeelding met kleding, persoon, overdekt, vrouw&#10;&#10;Automatisch gegenereerde beschrijving">
            <a:extLst>
              <a:ext uri="{FF2B5EF4-FFF2-40B4-BE49-F238E27FC236}">
                <a16:creationId xmlns:a16="http://schemas.microsoft.com/office/drawing/2014/main" id="{B8C07FC9-0355-45D1-43FB-BC69CF1723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6" b="1186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1144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BC4DB4E-A264-4DBD-2642-3B4A9A785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723898"/>
            <a:ext cx="6476839" cy="1495425"/>
          </a:xfrm>
        </p:spPr>
        <p:txBody>
          <a:bodyPr>
            <a:normAutofit fontScale="90000"/>
          </a:bodyPr>
          <a:lstStyle/>
          <a:p>
            <a:r>
              <a:rPr lang="nl-NL" sz="4000"/>
              <a:t>Seminarie Onderzoekscompetentie</a:t>
            </a:r>
            <a:endParaRPr lang="nl-BE" sz="4000"/>
          </a:p>
        </p:txBody>
      </p:sp>
      <p:pic>
        <p:nvPicPr>
          <p:cNvPr id="4" name="Afbeelding 3" descr="Afbeelding met kleding, persoon, schoeisel, person&#10;&#10;Automatisch gegenereerde beschrijving">
            <a:extLst>
              <a:ext uri="{FF2B5EF4-FFF2-40B4-BE49-F238E27FC236}">
                <a16:creationId xmlns:a16="http://schemas.microsoft.com/office/drawing/2014/main" id="{279A3AB7-BA84-EA43-A7F2-82309D23F9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6" r="19175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graphicFrame>
        <p:nvGraphicFramePr>
          <p:cNvPr id="35" name="Tijdelijke aanduiding voor inhoud 2">
            <a:extLst>
              <a:ext uri="{FF2B5EF4-FFF2-40B4-BE49-F238E27FC236}">
                <a16:creationId xmlns:a16="http://schemas.microsoft.com/office/drawing/2014/main" id="{153DB220-8DA1-4DD8-D724-D6777350B8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7441538"/>
              </p:ext>
            </p:extLst>
          </p:nvPr>
        </p:nvGraphicFramePr>
        <p:xfrm>
          <a:off x="361951" y="2405067"/>
          <a:ext cx="6476839" cy="3729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1811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7E388C8-A9F2-982B-F6EA-B0B851329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r>
              <a:rPr lang="nl-NL" sz="5400">
                <a:solidFill>
                  <a:srgbClr val="FFFFFF"/>
                </a:solidFill>
              </a:rPr>
              <a:t>Andere vakken</a:t>
            </a:r>
            <a:endParaRPr lang="nl-BE" sz="5400">
              <a:solidFill>
                <a:srgbClr val="FFFFFF"/>
              </a:solidFill>
            </a:endParaRPr>
          </a:p>
        </p:txBody>
      </p:sp>
      <p:graphicFrame>
        <p:nvGraphicFramePr>
          <p:cNvPr id="8" name="Tijdelijke aanduiding voor inhoud 2">
            <a:extLst>
              <a:ext uri="{FF2B5EF4-FFF2-40B4-BE49-F238E27FC236}">
                <a16:creationId xmlns:a16="http://schemas.microsoft.com/office/drawing/2014/main" id="{C3F50D50-5D1B-33F9-3040-D2560F84D3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2258542"/>
              </p:ext>
            </p:extLst>
          </p:nvPr>
        </p:nvGraphicFramePr>
        <p:xfrm>
          <a:off x="5431536" y="1014153"/>
          <a:ext cx="5918184" cy="4979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0000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7E388C8-A9F2-982B-F6EA-B0B851329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r>
              <a:rPr lang="nl-NL" sz="5400">
                <a:solidFill>
                  <a:srgbClr val="FFFFFF"/>
                </a:solidFill>
              </a:rPr>
              <a:t>Andere vakken</a:t>
            </a:r>
            <a:endParaRPr lang="nl-BE" sz="5400">
              <a:solidFill>
                <a:srgbClr val="FFFFFF"/>
              </a:solidFill>
            </a:endParaRP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88A55013-08E9-3A68-A5F1-70FB8C8BF2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0111969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4064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7E388C8-A9F2-982B-F6EA-B0B851329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r>
              <a:rPr lang="nl-NL" sz="5400">
                <a:solidFill>
                  <a:srgbClr val="FFFFFF"/>
                </a:solidFill>
              </a:rPr>
              <a:t>Andere vakken</a:t>
            </a:r>
            <a:endParaRPr lang="nl-BE" sz="5400">
              <a:solidFill>
                <a:srgbClr val="FFFFFF"/>
              </a:solidFill>
            </a:endParaRPr>
          </a:p>
        </p:txBody>
      </p:sp>
      <p:graphicFrame>
        <p:nvGraphicFramePr>
          <p:cNvPr id="6" name="Tijdelijke aanduiding voor inhoud 2">
            <a:extLst>
              <a:ext uri="{FF2B5EF4-FFF2-40B4-BE49-F238E27FC236}">
                <a16:creationId xmlns:a16="http://schemas.microsoft.com/office/drawing/2014/main" id="{7304C9EB-515D-FEF0-D80A-E5F6E6EB78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011792"/>
              </p:ext>
            </p:extLst>
          </p:nvPr>
        </p:nvGraphicFramePr>
        <p:xfrm>
          <a:off x="5431536" y="1014153"/>
          <a:ext cx="5918184" cy="4979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9956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55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8391384D-75EF-CA8F-2986-24F602551633}"/>
              </a:ext>
            </a:extLst>
          </p:cNvPr>
          <p:cNvSpPr/>
          <p:nvPr/>
        </p:nvSpPr>
        <p:spPr>
          <a:xfrm>
            <a:off x="0" y="0"/>
            <a:ext cx="2077375" cy="6858000"/>
          </a:xfrm>
          <a:prstGeom prst="rect">
            <a:avLst/>
          </a:prstGeom>
          <a:solidFill>
            <a:srgbClr val="B72467"/>
          </a:solidFill>
          <a:ln>
            <a:solidFill>
              <a:srgbClr val="B72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Video (3)">
            <a:hlinkClick r:id="" action="ppaction://media"/>
            <a:extLst>
              <a:ext uri="{FF2B5EF4-FFF2-40B4-BE49-F238E27FC236}">
                <a16:creationId xmlns:a16="http://schemas.microsoft.com/office/drawing/2014/main" id="{DB7DF44D-17D3-415F-31E9-9EF7B9D7E28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8600" y="1405625"/>
            <a:ext cx="7188199" cy="404336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31CE6BC-B318-63EA-A44C-1071B929F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00A4E4"/>
          </a:solidFill>
          <a:ln w="174625" cmpd="thinThick">
            <a:solidFill>
              <a:srgbClr val="00A4E4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Enkele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leerlingen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aan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het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woord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619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1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avant_2024">
      <a:dk1>
        <a:srgbClr val="000000"/>
      </a:dk1>
      <a:lt1>
        <a:srgbClr val="FFFFFF"/>
      </a:lt1>
      <a:dk2>
        <a:srgbClr val="00A4E4"/>
      </a:dk2>
      <a:lt2>
        <a:srgbClr val="FFFFFF"/>
      </a:lt2>
      <a:accent1>
        <a:srgbClr val="00A4E4"/>
      </a:accent1>
      <a:accent2>
        <a:srgbClr val="00A4E4"/>
      </a:accent2>
      <a:accent3>
        <a:srgbClr val="F68B1F"/>
      </a:accent3>
      <a:accent4>
        <a:srgbClr val="B72467"/>
      </a:accent4>
      <a:accent5>
        <a:srgbClr val="524FA1"/>
      </a:accent5>
      <a:accent6>
        <a:srgbClr val="A5BB29"/>
      </a:accent6>
      <a:hlink>
        <a:srgbClr val="00A4E4"/>
      </a:hlink>
      <a:folHlink>
        <a:srgbClr val="B72467"/>
      </a:folHlink>
    </a:clrScheme>
    <a:fontScheme name="avAnt">
      <a:majorFont>
        <a:latin typeface="Open Sans ExtraBold"/>
        <a:ea typeface=""/>
        <a:cs typeface=""/>
      </a:majorFont>
      <a:minorFont>
        <a:latin typeface="Open Sans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300</Words>
  <Application>Microsoft Office PowerPoint</Application>
  <PresentationFormat>Breedbeeld</PresentationFormat>
  <Paragraphs>80</Paragraphs>
  <Slides>9</Slides>
  <Notes>3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6" baseType="lpstr">
      <vt:lpstr>Arial</vt:lpstr>
      <vt:lpstr>Calibri</vt:lpstr>
      <vt:lpstr>Open Sans</vt:lpstr>
      <vt:lpstr>Open Sans ExtraBold</vt:lpstr>
      <vt:lpstr>Open Sans regular</vt:lpstr>
      <vt:lpstr>Wingdings</vt:lpstr>
      <vt:lpstr>Kantoorthema</vt:lpstr>
      <vt:lpstr>7 Naamloos</vt:lpstr>
      <vt:lpstr>Verschil met 5 en 6 arbeidsfinaliteit</vt:lpstr>
      <vt:lpstr>Organisatie: 34 lesuren</vt:lpstr>
      <vt:lpstr>Projectmatig Onderzoekend Leren (POL) </vt:lpstr>
      <vt:lpstr>Seminarie Onderzoekscompetentie</vt:lpstr>
      <vt:lpstr>Andere vakken</vt:lpstr>
      <vt:lpstr>Andere vakken</vt:lpstr>
      <vt:lpstr>Andere vakken</vt:lpstr>
      <vt:lpstr>Enkele leerlingen aan het woord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 Naamloos</dc:title>
  <dc:creator>Christel Jennes | avAnt</dc:creator>
  <cp:lastModifiedBy>FIRENS Tessa</cp:lastModifiedBy>
  <cp:revision>9</cp:revision>
  <dcterms:created xsi:type="dcterms:W3CDTF">2024-04-19T08:23:11Z</dcterms:created>
  <dcterms:modified xsi:type="dcterms:W3CDTF">2024-04-22T08:08:03Z</dcterms:modified>
</cp:coreProperties>
</file>